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07" r:id="rId3"/>
    <p:sldId id="311" r:id="rId4"/>
    <p:sldId id="314" r:id="rId5"/>
    <p:sldId id="308" r:id="rId6"/>
    <p:sldId id="257" r:id="rId7"/>
    <p:sldId id="315" r:id="rId8"/>
    <p:sldId id="309" r:id="rId9"/>
    <p:sldId id="260" r:id="rId10"/>
    <p:sldId id="317" r:id="rId11"/>
    <p:sldId id="318" r:id="rId12"/>
    <p:sldId id="259" r:id="rId13"/>
    <p:sldId id="26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A568D2"/>
    <a:srgbClr val="000000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89055" autoAdjust="0"/>
  </p:normalViewPr>
  <p:slideViewPr>
    <p:cSldViewPr snapToGrid="0">
      <p:cViewPr varScale="1">
        <p:scale>
          <a:sx n="76" d="100"/>
          <a:sy n="76" d="100"/>
        </p:scale>
        <p:origin x="7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2E9B7B-DF52-44DA-B699-36EB8AFE7C8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24EF4C6-6A50-4463-BB7F-86818C4B2A14}">
      <dgm:prSet phldrT="[Текст]"/>
      <dgm:spPr/>
      <dgm:t>
        <a:bodyPr/>
        <a:lstStyle/>
        <a:p>
          <a:r>
            <a:rPr lang="ru-RU" b="1" dirty="0"/>
            <a:t>Входящая логистика</a:t>
          </a:r>
        </a:p>
      </dgm:t>
    </dgm:pt>
    <dgm:pt modelId="{59750A87-C884-47D2-B5BB-4B883ACFFDA3}" type="parTrans" cxnId="{6ECFE62B-955B-4BAD-B95A-B34EAB4B9A60}">
      <dgm:prSet/>
      <dgm:spPr/>
      <dgm:t>
        <a:bodyPr/>
        <a:lstStyle/>
        <a:p>
          <a:endParaRPr lang="ru-RU"/>
        </a:p>
      </dgm:t>
    </dgm:pt>
    <dgm:pt modelId="{D308AB05-58F7-4673-97E7-888E231B2108}" type="sibTrans" cxnId="{6ECFE62B-955B-4BAD-B95A-B34EAB4B9A60}">
      <dgm:prSet/>
      <dgm:spPr/>
      <dgm:t>
        <a:bodyPr/>
        <a:lstStyle/>
        <a:p>
          <a:endParaRPr lang="ru-RU"/>
        </a:p>
      </dgm:t>
    </dgm:pt>
    <dgm:pt modelId="{778909E4-7F5E-45CD-8DF5-864EA93F214A}">
      <dgm:prSet phldrT="[Текст]"/>
      <dgm:spPr/>
      <dgm:t>
        <a:bodyPr/>
        <a:lstStyle/>
        <a:p>
          <a:r>
            <a:rPr lang="ru-RU" b="1" dirty="0"/>
            <a:t>Производство (операции)</a:t>
          </a:r>
        </a:p>
      </dgm:t>
    </dgm:pt>
    <dgm:pt modelId="{2237B4B9-2788-4E90-BFCE-C74A7FBD4F52}" type="parTrans" cxnId="{DD5A3C2F-AB3F-423A-A1DC-6895D56E0125}">
      <dgm:prSet/>
      <dgm:spPr/>
      <dgm:t>
        <a:bodyPr/>
        <a:lstStyle/>
        <a:p>
          <a:endParaRPr lang="ru-RU"/>
        </a:p>
      </dgm:t>
    </dgm:pt>
    <dgm:pt modelId="{ADDD02C1-D4FA-4022-9F14-D679EA9B93EB}" type="sibTrans" cxnId="{DD5A3C2F-AB3F-423A-A1DC-6895D56E0125}">
      <dgm:prSet/>
      <dgm:spPr/>
      <dgm:t>
        <a:bodyPr/>
        <a:lstStyle/>
        <a:p>
          <a:endParaRPr lang="ru-RU"/>
        </a:p>
      </dgm:t>
    </dgm:pt>
    <dgm:pt modelId="{45848876-6D67-4726-86A2-B38669C68622}">
      <dgm:prSet phldrT="[Текст]"/>
      <dgm:spPr/>
      <dgm:t>
        <a:bodyPr/>
        <a:lstStyle/>
        <a:p>
          <a:r>
            <a:rPr lang="ru-RU" b="1" dirty="0"/>
            <a:t>Исходящая логистика</a:t>
          </a:r>
        </a:p>
      </dgm:t>
    </dgm:pt>
    <dgm:pt modelId="{E84551F3-F797-4C87-8B53-5F30467D0FD4}" type="parTrans" cxnId="{37F2B47C-EE5D-4A2B-B3DE-19EE416B4F0E}">
      <dgm:prSet/>
      <dgm:spPr/>
      <dgm:t>
        <a:bodyPr/>
        <a:lstStyle/>
        <a:p>
          <a:endParaRPr lang="ru-RU"/>
        </a:p>
      </dgm:t>
    </dgm:pt>
    <dgm:pt modelId="{1EF4A85D-727C-47B2-B152-3548AB9A95C1}" type="sibTrans" cxnId="{37F2B47C-EE5D-4A2B-B3DE-19EE416B4F0E}">
      <dgm:prSet/>
      <dgm:spPr/>
      <dgm:t>
        <a:bodyPr/>
        <a:lstStyle/>
        <a:p>
          <a:endParaRPr lang="ru-RU"/>
        </a:p>
      </dgm:t>
    </dgm:pt>
    <dgm:pt modelId="{4897C12D-9AF5-49DC-B3A7-D0F097CDC6FF}">
      <dgm:prSet/>
      <dgm:spPr/>
      <dgm:t>
        <a:bodyPr/>
        <a:lstStyle/>
        <a:p>
          <a:r>
            <a:rPr lang="ru-RU" b="1" dirty="0"/>
            <a:t>Маркетинг и продажи</a:t>
          </a:r>
        </a:p>
      </dgm:t>
    </dgm:pt>
    <dgm:pt modelId="{AD47C8AF-9D78-4ADC-A71A-C9635EE0604E}" type="parTrans" cxnId="{0FF5D6A6-6C46-4454-A8E3-76D42D0E4C57}">
      <dgm:prSet/>
      <dgm:spPr/>
      <dgm:t>
        <a:bodyPr/>
        <a:lstStyle/>
        <a:p>
          <a:endParaRPr lang="ru-RU"/>
        </a:p>
      </dgm:t>
    </dgm:pt>
    <dgm:pt modelId="{AE37E0A1-FABF-4C91-8EDA-3D695C366E3A}" type="sibTrans" cxnId="{0FF5D6A6-6C46-4454-A8E3-76D42D0E4C57}">
      <dgm:prSet/>
      <dgm:spPr/>
      <dgm:t>
        <a:bodyPr/>
        <a:lstStyle/>
        <a:p>
          <a:endParaRPr lang="ru-RU"/>
        </a:p>
      </dgm:t>
    </dgm:pt>
    <dgm:pt modelId="{70F35DDE-CD94-4690-9BA3-6419EFFA3DD0}">
      <dgm:prSet/>
      <dgm:spPr/>
      <dgm:t>
        <a:bodyPr/>
        <a:lstStyle/>
        <a:p>
          <a:r>
            <a:rPr lang="ru-RU" b="1" dirty="0"/>
            <a:t>Сервис</a:t>
          </a:r>
        </a:p>
      </dgm:t>
    </dgm:pt>
    <dgm:pt modelId="{EF337DD8-9D01-4B36-89CA-D4BDECD91D9C}" type="parTrans" cxnId="{4F0F252B-403B-4745-BE8B-7F52159E82CC}">
      <dgm:prSet/>
      <dgm:spPr/>
      <dgm:t>
        <a:bodyPr/>
        <a:lstStyle/>
        <a:p>
          <a:endParaRPr lang="ru-RU"/>
        </a:p>
      </dgm:t>
    </dgm:pt>
    <dgm:pt modelId="{CA1C2659-EAAA-4B8D-9E24-4FE21DEDB2AF}" type="sibTrans" cxnId="{4F0F252B-403B-4745-BE8B-7F52159E82CC}">
      <dgm:prSet/>
      <dgm:spPr/>
      <dgm:t>
        <a:bodyPr/>
        <a:lstStyle/>
        <a:p>
          <a:endParaRPr lang="ru-RU"/>
        </a:p>
      </dgm:t>
    </dgm:pt>
    <dgm:pt modelId="{13EABF76-6A5F-47EA-8363-3FEDD00336FA}" type="pres">
      <dgm:prSet presAssocID="{042E9B7B-DF52-44DA-B699-36EB8AFE7C8B}" presName="Name0" presStyleCnt="0">
        <dgm:presLayoutVars>
          <dgm:dir/>
          <dgm:animLvl val="lvl"/>
          <dgm:resizeHandles val="exact"/>
        </dgm:presLayoutVars>
      </dgm:prSet>
      <dgm:spPr/>
    </dgm:pt>
    <dgm:pt modelId="{E89C2579-1161-45AB-985C-2933D8A82B46}" type="pres">
      <dgm:prSet presAssocID="{B24EF4C6-6A50-4463-BB7F-86818C4B2A14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E6AAA5F7-9340-481B-B611-C5FE2D3BD160}" type="pres">
      <dgm:prSet presAssocID="{D308AB05-58F7-4673-97E7-888E231B2108}" presName="parTxOnlySpace" presStyleCnt="0"/>
      <dgm:spPr/>
    </dgm:pt>
    <dgm:pt modelId="{DAA79BC5-A0AF-4CDF-B34F-D89ED019378B}" type="pres">
      <dgm:prSet presAssocID="{778909E4-7F5E-45CD-8DF5-864EA93F214A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B371A8C6-E4E2-4C4D-9F3D-4A05DE1FA15A}" type="pres">
      <dgm:prSet presAssocID="{ADDD02C1-D4FA-4022-9F14-D679EA9B93EB}" presName="parTxOnlySpace" presStyleCnt="0"/>
      <dgm:spPr/>
    </dgm:pt>
    <dgm:pt modelId="{A5556396-F2FF-4F4B-A7B1-A334FBEC49DE}" type="pres">
      <dgm:prSet presAssocID="{45848876-6D67-4726-86A2-B38669C6862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7E12315E-3617-4DD3-AE6C-FE9ED5B6A080}" type="pres">
      <dgm:prSet presAssocID="{1EF4A85D-727C-47B2-B152-3548AB9A95C1}" presName="parTxOnlySpace" presStyleCnt="0"/>
      <dgm:spPr/>
    </dgm:pt>
    <dgm:pt modelId="{A00EC484-56E5-459F-8E94-2208D1E6ECA9}" type="pres">
      <dgm:prSet presAssocID="{4897C12D-9AF5-49DC-B3A7-D0F097CDC6F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4CBD7D9D-6A9C-4093-8B32-5A994701B506}" type="pres">
      <dgm:prSet presAssocID="{AE37E0A1-FABF-4C91-8EDA-3D695C366E3A}" presName="parTxOnlySpace" presStyleCnt="0"/>
      <dgm:spPr/>
    </dgm:pt>
    <dgm:pt modelId="{E63DBFF4-A75C-4332-85C3-0AC7113F087A}" type="pres">
      <dgm:prSet presAssocID="{70F35DDE-CD94-4690-9BA3-6419EFFA3DD0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F4EF5A19-58A0-4560-95CD-24CA22ECB571}" type="presOf" srcId="{45848876-6D67-4726-86A2-B38669C68622}" destId="{A5556396-F2FF-4F4B-A7B1-A334FBEC49DE}" srcOrd="0" destOrd="0" presId="urn:microsoft.com/office/officeart/2005/8/layout/chevron1"/>
    <dgm:cxn modelId="{48BDE01C-12E2-4F81-AD1D-731AE4B9399D}" type="presOf" srcId="{70F35DDE-CD94-4690-9BA3-6419EFFA3DD0}" destId="{E63DBFF4-A75C-4332-85C3-0AC7113F087A}" srcOrd="0" destOrd="0" presId="urn:microsoft.com/office/officeart/2005/8/layout/chevron1"/>
    <dgm:cxn modelId="{4F0F252B-403B-4745-BE8B-7F52159E82CC}" srcId="{042E9B7B-DF52-44DA-B699-36EB8AFE7C8B}" destId="{70F35DDE-CD94-4690-9BA3-6419EFFA3DD0}" srcOrd="4" destOrd="0" parTransId="{EF337DD8-9D01-4B36-89CA-D4BDECD91D9C}" sibTransId="{CA1C2659-EAAA-4B8D-9E24-4FE21DEDB2AF}"/>
    <dgm:cxn modelId="{6ECFE62B-955B-4BAD-B95A-B34EAB4B9A60}" srcId="{042E9B7B-DF52-44DA-B699-36EB8AFE7C8B}" destId="{B24EF4C6-6A50-4463-BB7F-86818C4B2A14}" srcOrd="0" destOrd="0" parTransId="{59750A87-C884-47D2-B5BB-4B883ACFFDA3}" sibTransId="{D308AB05-58F7-4673-97E7-888E231B2108}"/>
    <dgm:cxn modelId="{DD5A3C2F-AB3F-423A-A1DC-6895D56E0125}" srcId="{042E9B7B-DF52-44DA-B699-36EB8AFE7C8B}" destId="{778909E4-7F5E-45CD-8DF5-864EA93F214A}" srcOrd="1" destOrd="0" parTransId="{2237B4B9-2788-4E90-BFCE-C74A7FBD4F52}" sibTransId="{ADDD02C1-D4FA-4022-9F14-D679EA9B93EB}"/>
    <dgm:cxn modelId="{551B7551-8310-455F-B89F-5B984FC8808B}" type="presOf" srcId="{4897C12D-9AF5-49DC-B3A7-D0F097CDC6FF}" destId="{A00EC484-56E5-459F-8E94-2208D1E6ECA9}" srcOrd="0" destOrd="0" presId="urn:microsoft.com/office/officeart/2005/8/layout/chevron1"/>
    <dgm:cxn modelId="{9942D974-4EA2-4C3E-ACC2-3262DB587C7D}" type="presOf" srcId="{042E9B7B-DF52-44DA-B699-36EB8AFE7C8B}" destId="{13EABF76-6A5F-47EA-8363-3FEDD00336FA}" srcOrd="0" destOrd="0" presId="urn:microsoft.com/office/officeart/2005/8/layout/chevron1"/>
    <dgm:cxn modelId="{37F2B47C-EE5D-4A2B-B3DE-19EE416B4F0E}" srcId="{042E9B7B-DF52-44DA-B699-36EB8AFE7C8B}" destId="{45848876-6D67-4726-86A2-B38669C68622}" srcOrd="2" destOrd="0" parTransId="{E84551F3-F797-4C87-8B53-5F30467D0FD4}" sibTransId="{1EF4A85D-727C-47B2-B152-3548AB9A95C1}"/>
    <dgm:cxn modelId="{B56AD59C-B394-46F4-9934-50968EC6DA04}" type="presOf" srcId="{778909E4-7F5E-45CD-8DF5-864EA93F214A}" destId="{DAA79BC5-A0AF-4CDF-B34F-D89ED019378B}" srcOrd="0" destOrd="0" presId="urn:microsoft.com/office/officeart/2005/8/layout/chevron1"/>
    <dgm:cxn modelId="{0FF5D6A6-6C46-4454-A8E3-76D42D0E4C57}" srcId="{042E9B7B-DF52-44DA-B699-36EB8AFE7C8B}" destId="{4897C12D-9AF5-49DC-B3A7-D0F097CDC6FF}" srcOrd="3" destOrd="0" parTransId="{AD47C8AF-9D78-4ADC-A71A-C9635EE0604E}" sibTransId="{AE37E0A1-FABF-4C91-8EDA-3D695C366E3A}"/>
    <dgm:cxn modelId="{7AB952DD-F6DB-4ED4-A3BD-90E9663295EA}" type="presOf" srcId="{B24EF4C6-6A50-4463-BB7F-86818C4B2A14}" destId="{E89C2579-1161-45AB-985C-2933D8A82B46}" srcOrd="0" destOrd="0" presId="urn:microsoft.com/office/officeart/2005/8/layout/chevron1"/>
    <dgm:cxn modelId="{1DE0EE85-335B-4991-BCAA-224EA349F215}" type="presParOf" srcId="{13EABF76-6A5F-47EA-8363-3FEDD00336FA}" destId="{E89C2579-1161-45AB-985C-2933D8A82B46}" srcOrd="0" destOrd="0" presId="urn:microsoft.com/office/officeart/2005/8/layout/chevron1"/>
    <dgm:cxn modelId="{C52FB512-2DDC-4A6E-B806-4E05694F2310}" type="presParOf" srcId="{13EABF76-6A5F-47EA-8363-3FEDD00336FA}" destId="{E6AAA5F7-9340-481B-B611-C5FE2D3BD160}" srcOrd="1" destOrd="0" presId="urn:microsoft.com/office/officeart/2005/8/layout/chevron1"/>
    <dgm:cxn modelId="{D6EC3DB9-6A8B-496B-89FF-979DDBF49653}" type="presParOf" srcId="{13EABF76-6A5F-47EA-8363-3FEDD00336FA}" destId="{DAA79BC5-A0AF-4CDF-B34F-D89ED019378B}" srcOrd="2" destOrd="0" presId="urn:microsoft.com/office/officeart/2005/8/layout/chevron1"/>
    <dgm:cxn modelId="{87533962-FA77-4FDE-BDD0-38DB94F948DD}" type="presParOf" srcId="{13EABF76-6A5F-47EA-8363-3FEDD00336FA}" destId="{B371A8C6-E4E2-4C4D-9F3D-4A05DE1FA15A}" srcOrd="3" destOrd="0" presId="urn:microsoft.com/office/officeart/2005/8/layout/chevron1"/>
    <dgm:cxn modelId="{71974D32-5D67-412F-A285-C8A4B473D163}" type="presParOf" srcId="{13EABF76-6A5F-47EA-8363-3FEDD00336FA}" destId="{A5556396-F2FF-4F4B-A7B1-A334FBEC49DE}" srcOrd="4" destOrd="0" presId="urn:microsoft.com/office/officeart/2005/8/layout/chevron1"/>
    <dgm:cxn modelId="{0C224090-AA10-4802-BEF8-4B01968A6EAE}" type="presParOf" srcId="{13EABF76-6A5F-47EA-8363-3FEDD00336FA}" destId="{7E12315E-3617-4DD3-AE6C-FE9ED5B6A080}" srcOrd="5" destOrd="0" presId="urn:microsoft.com/office/officeart/2005/8/layout/chevron1"/>
    <dgm:cxn modelId="{9CC04A93-5D63-4DD6-AE4D-6B628FEA9434}" type="presParOf" srcId="{13EABF76-6A5F-47EA-8363-3FEDD00336FA}" destId="{A00EC484-56E5-459F-8E94-2208D1E6ECA9}" srcOrd="6" destOrd="0" presId="urn:microsoft.com/office/officeart/2005/8/layout/chevron1"/>
    <dgm:cxn modelId="{1F277122-E246-4B4B-97AD-8C53BA7E0657}" type="presParOf" srcId="{13EABF76-6A5F-47EA-8363-3FEDD00336FA}" destId="{4CBD7D9D-6A9C-4093-8B32-5A994701B506}" srcOrd="7" destOrd="0" presId="urn:microsoft.com/office/officeart/2005/8/layout/chevron1"/>
    <dgm:cxn modelId="{3C709229-4D51-4B39-94C9-C0CDB533A5F7}" type="presParOf" srcId="{13EABF76-6A5F-47EA-8363-3FEDD00336FA}" destId="{E63DBFF4-A75C-4332-85C3-0AC7113F087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105F4B-98B2-478A-BA6C-A6B1FA7BF30E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8E39B4-5D62-4FB6-BF12-6256237C7871}">
      <dgm:prSet phldrT="[Текст]"/>
      <dgm:spPr/>
      <dgm:t>
        <a:bodyPr/>
        <a:lstStyle/>
        <a:p>
          <a:pPr algn="l"/>
          <a:r>
            <a:rPr lang="ru-RU" b="1" dirty="0"/>
            <a:t>Закупки</a:t>
          </a:r>
        </a:p>
      </dgm:t>
    </dgm:pt>
    <dgm:pt modelId="{A6889042-BCAF-44C5-9C61-F88FE2FFF556}" type="parTrans" cxnId="{F82328C1-8C67-4863-8FAB-A0EA15521D59}">
      <dgm:prSet/>
      <dgm:spPr/>
      <dgm:t>
        <a:bodyPr/>
        <a:lstStyle/>
        <a:p>
          <a:endParaRPr lang="ru-RU"/>
        </a:p>
      </dgm:t>
    </dgm:pt>
    <dgm:pt modelId="{EA059DCA-E3D0-4662-BB55-443EB98AD51E}" type="sibTrans" cxnId="{F82328C1-8C67-4863-8FAB-A0EA15521D59}">
      <dgm:prSet/>
      <dgm:spPr/>
      <dgm:t>
        <a:bodyPr/>
        <a:lstStyle/>
        <a:p>
          <a:endParaRPr lang="ru-RU"/>
        </a:p>
      </dgm:t>
    </dgm:pt>
    <dgm:pt modelId="{88280A32-25F7-4392-A2E5-902AC57D4ACC}">
      <dgm:prSet phldrT="[Текст]"/>
      <dgm:spPr/>
      <dgm:t>
        <a:bodyPr/>
        <a:lstStyle/>
        <a:p>
          <a:r>
            <a:rPr lang="ru-RU" dirty="0"/>
            <a:t>Закупки сырья, запасов</a:t>
          </a:r>
        </a:p>
      </dgm:t>
    </dgm:pt>
    <dgm:pt modelId="{3337D231-1A2E-4243-91E4-B8817AAEFEED}" type="parTrans" cxnId="{B483C8F9-760A-4A8E-BE99-A0804C48B84C}">
      <dgm:prSet/>
      <dgm:spPr/>
      <dgm:t>
        <a:bodyPr/>
        <a:lstStyle/>
        <a:p>
          <a:endParaRPr lang="ru-RU"/>
        </a:p>
      </dgm:t>
    </dgm:pt>
    <dgm:pt modelId="{D475575A-2A68-40DB-A4EF-C050A2223379}" type="sibTrans" cxnId="{B483C8F9-760A-4A8E-BE99-A0804C48B84C}">
      <dgm:prSet/>
      <dgm:spPr/>
      <dgm:t>
        <a:bodyPr/>
        <a:lstStyle/>
        <a:p>
          <a:endParaRPr lang="ru-RU"/>
        </a:p>
      </dgm:t>
    </dgm:pt>
    <dgm:pt modelId="{3C4E7943-A500-4E7C-9D43-D8A4D9A997BB}">
      <dgm:prSet phldrT="[Текст]"/>
      <dgm:spPr/>
      <dgm:t>
        <a:bodyPr/>
        <a:lstStyle/>
        <a:p>
          <a:r>
            <a:rPr lang="ru-RU" dirty="0"/>
            <a:t>Расходные материалы</a:t>
          </a:r>
        </a:p>
      </dgm:t>
    </dgm:pt>
    <dgm:pt modelId="{E28FB1AC-4848-4768-8E1F-42CF5A1E20C8}" type="parTrans" cxnId="{D0BE1E0B-64CB-48F7-8AE6-26D647751BC6}">
      <dgm:prSet/>
      <dgm:spPr/>
      <dgm:t>
        <a:bodyPr/>
        <a:lstStyle/>
        <a:p>
          <a:endParaRPr lang="ru-RU"/>
        </a:p>
      </dgm:t>
    </dgm:pt>
    <dgm:pt modelId="{F31FEA91-4369-4807-9D6E-5EC137A3EC87}" type="sibTrans" cxnId="{D0BE1E0B-64CB-48F7-8AE6-26D647751BC6}">
      <dgm:prSet/>
      <dgm:spPr/>
      <dgm:t>
        <a:bodyPr/>
        <a:lstStyle/>
        <a:p>
          <a:endParaRPr lang="ru-RU"/>
        </a:p>
      </dgm:t>
    </dgm:pt>
    <dgm:pt modelId="{D44B879A-4F17-4946-8645-A16A82A8E66E}">
      <dgm:prSet phldrT="[Текст]"/>
      <dgm:spPr/>
      <dgm:t>
        <a:bodyPr/>
        <a:lstStyle/>
        <a:p>
          <a:pPr algn="l"/>
          <a:r>
            <a:rPr lang="ru-RU" b="1" dirty="0"/>
            <a:t>Разработка технологий</a:t>
          </a:r>
        </a:p>
      </dgm:t>
    </dgm:pt>
    <dgm:pt modelId="{83E6B210-780B-47F0-B18D-29E9AAACE308}" type="parTrans" cxnId="{D88452DD-7062-4908-89EC-A34CE9036D3C}">
      <dgm:prSet/>
      <dgm:spPr/>
      <dgm:t>
        <a:bodyPr/>
        <a:lstStyle/>
        <a:p>
          <a:endParaRPr lang="ru-RU"/>
        </a:p>
      </dgm:t>
    </dgm:pt>
    <dgm:pt modelId="{8BFA7131-8101-443E-A47E-A0FD0A734603}" type="sibTrans" cxnId="{D88452DD-7062-4908-89EC-A34CE9036D3C}">
      <dgm:prSet/>
      <dgm:spPr/>
      <dgm:t>
        <a:bodyPr/>
        <a:lstStyle/>
        <a:p>
          <a:endParaRPr lang="ru-RU"/>
        </a:p>
      </dgm:t>
    </dgm:pt>
    <dgm:pt modelId="{F3B20345-CEE5-4884-98C6-192EAA115AE1}">
      <dgm:prSet phldrT="[Текст]"/>
      <dgm:spPr/>
      <dgm:t>
        <a:bodyPr/>
        <a:lstStyle/>
        <a:p>
          <a:r>
            <a:rPr lang="ru-RU" dirty="0"/>
            <a:t>Информационные технологии</a:t>
          </a:r>
        </a:p>
      </dgm:t>
    </dgm:pt>
    <dgm:pt modelId="{F417CEB9-530B-415E-8FB4-7057FD8E0240}" type="parTrans" cxnId="{2F756428-B2AF-42F3-937E-4E5864CE8D7D}">
      <dgm:prSet/>
      <dgm:spPr/>
      <dgm:t>
        <a:bodyPr/>
        <a:lstStyle/>
        <a:p>
          <a:endParaRPr lang="ru-RU"/>
        </a:p>
      </dgm:t>
    </dgm:pt>
    <dgm:pt modelId="{8FE71924-9BF1-4CC2-8420-6DEC2C24A054}" type="sibTrans" cxnId="{2F756428-B2AF-42F3-937E-4E5864CE8D7D}">
      <dgm:prSet/>
      <dgm:spPr/>
      <dgm:t>
        <a:bodyPr/>
        <a:lstStyle/>
        <a:p>
          <a:endParaRPr lang="ru-RU"/>
        </a:p>
      </dgm:t>
    </dgm:pt>
    <dgm:pt modelId="{50EB14D5-5119-470D-8891-49B6CCBDDA09}">
      <dgm:prSet phldrT="[Текст]"/>
      <dgm:spPr/>
      <dgm:t>
        <a:bodyPr/>
        <a:lstStyle/>
        <a:p>
          <a:r>
            <a:rPr lang="ru-RU" dirty="0"/>
            <a:t>Производственная автоматизация</a:t>
          </a:r>
        </a:p>
      </dgm:t>
    </dgm:pt>
    <dgm:pt modelId="{D1ED16F0-756C-4B63-959B-7ED5BDC3C39A}" type="parTrans" cxnId="{1B3A8661-D173-4DF4-91CB-49735BB46C37}">
      <dgm:prSet/>
      <dgm:spPr/>
      <dgm:t>
        <a:bodyPr/>
        <a:lstStyle/>
        <a:p>
          <a:endParaRPr lang="ru-RU"/>
        </a:p>
      </dgm:t>
    </dgm:pt>
    <dgm:pt modelId="{D68F71F6-746E-47DD-B1F0-CEB9CDC86C62}" type="sibTrans" cxnId="{1B3A8661-D173-4DF4-91CB-49735BB46C37}">
      <dgm:prSet/>
      <dgm:spPr/>
      <dgm:t>
        <a:bodyPr/>
        <a:lstStyle/>
        <a:p>
          <a:endParaRPr lang="ru-RU"/>
        </a:p>
      </dgm:t>
    </dgm:pt>
    <dgm:pt modelId="{805B6BFA-7A4A-42F7-948A-08FFC82CEFBF}">
      <dgm:prSet/>
      <dgm:spPr/>
      <dgm:t>
        <a:bodyPr/>
        <a:lstStyle/>
        <a:p>
          <a:pPr algn="l"/>
          <a:r>
            <a:rPr lang="ru-RU" b="1" dirty="0"/>
            <a:t>Управление персоналом</a:t>
          </a:r>
        </a:p>
      </dgm:t>
    </dgm:pt>
    <dgm:pt modelId="{321D144B-AFA2-4EC0-B159-F8B8C8510035}" type="parTrans" cxnId="{D0E5914A-EE45-4212-B80D-18373BB4A58E}">
      <dgm:prSet/>
      <dgm:spPr/>
      <dgm:t>
        <a:bodyPr/>
        <a:lstStyle/>
        <a:p>
          <a:endParaRPr lang="ru-RU"/>
        </a:p>
      </dgm:t>
    </dgm:pt>
    <dgm:pt modelId="{A59D10EA-A52A-41DA-9DF9-1BFC5B018174}" type="sibTrans" cxnId="{D0E5914A-EE45-4212-B80D-18373BB4A58E}">
      <dgm:prSet/>
      <dgm:spPr/>
      <dgm:t>
        <a:bodyPr/>
        <a:lstStyle/>
        <a:p>
          <a:endParaRPr lang="ru-RU"/>
        </a:p>
      </dgm:t>
    </dgm:pt>
    <dgm:pt modelId="{08769C3F-E3C3-499F-B612-5592559F1398}">
      <dgm:prSet/>
      <dgm:spPr/>
      <dgm:t>
        <a:bodyPr/>
        <a:lstStyle/>
        <a:p>
          <a:pPr algn="l"/>
          <a:r>
            <a:rPr lang="ru-RU" b="1" dirty="0"/>
            <a:t>Инфраструктура</a:t>
          </a:r>
        </a:p>
      </dgm:t>
    </dgm:pt>
    <dgm:pt modelId="{670FCE1F-FF45-475C-BA8B-EB67BC88397F}" type="parTrans" cxnId="{505E2FDB-7646-4F30-AC2C-A0CE9A1E1A59}">
      <dgm:prSet/>
      <dgm:spPr/>
      <dgm:t>
        <a:bodyPr/>
        <a:lstStyle/>
        <a:p>
          <a:endParaRPr lang="ru-RU"/>
        </a:p>
      </dgm:t>
    </dgm:pt>
    <dgm:pt modelId="{03B554F6-457C-40EF-8D10-01432D1C73A3}" type="sibTrans" cxnId="{505E2FDB-7646-4F30-AC2C-A0CE9A1E1A59}">
      <dgm:prSet/>
      <dgm:spPr/>
      <dgm:t>
        <a:bodyPr/>
        <a:lstStyle/>
        <a:p>
          <a:endParaRPr lang="ru-RU"/>
        </a:p>
      </dgm:t>
    </dgm:pt>
    <dgm:pt modelId="{A8E93625-8ECA-4A4D-96A8-4DFB1CB988F5}">
      <dgm:prSet/>
      <dgm:spPr/>
      <dgm:t>
        <a:bodyPr/>
        <a:lstStyle/>
        <a:p>
          <a:r>
            <a:rPr lang="ru-RU" dirty="0"/>
            <a:t>Прием и увольнение</a:t>
          </a:r>
        </a:p>
      </dgm:t>
    </dgm:pt>
    <dgm:pt modelId="{B5773A59-B88E-4085-8C4F-BDC405B9D59E}" type="parTrans" cxnId="{8CDF008E-8A9A-4043-8D69-8CD20E0A4413}">
      <dgm:prSet/>
      <dgm:spPr/>
      <dgm:t>
        <a:bodyPr/>
        <a:lstStyle/>
        <a:p>
          <a:endParaRPr lang="ru-RU"/>
        </a:p>
      </dgm:t>
    </dgm:pt>
    <dgm:pt modelId="{548E6375-2069-43A4-A2FA-7C583AE4C481}" type="sibTrans" cxnId="{8CDF008E-8A9A-4043-8D69-8CD20E0A4413}">
      <dgm:prSet/>
      <dgm:spPr/>
      <dgm:t>
        <a:bodyPr/>
        <a:lstStyle/>
        <a:p>
          <a:endParaRPr lang="ru-RU"/>
        </a:p>
      </dgm:t>
    </dgm:pt>
    <dgm:pt modelId="{4D88B47D-042D-43AC-835B-C7D8DAD18FCE}">
      <dgm:prSet/>
      <dgm:spPr/>
      <dgm:t>
        <a:bodyPr/>
        <a:lstStyle/>
        <a:p>
          <a:r>
            <a:rPr lang="ru-RU" dirty="0"/>
            <a:t>Автотранспорт</a:t>
          </a:r>
        </a:p>
      </dgm:t>
    </dgm:pt>
    <dgm:pt modelId="{FEE7AFD9-04AC-4715-BC6A-3A9017C15F13}" type="parTrans" cxnId="{8F028D1A-A0B5-4A9E-9C8D-0069AA32EDB7}">
      <dgm:prSet/>
      <dgm:spPr/>
      <dgm:t>
        <a:bodyPr/>
        <a:lstStyle/>
        <a:p>
          <a:endParaRPr lang="ru-RU"/>
        </a:p>
      </dgm:t>
    </dgm:pt>
    <dgm:pt modelId="{B13E1D7B-AC19-4812-941A-47F7F45DDB4D}" type="sibTrans" cxnId="{8F028D1A-A0B5-4A9E-9C8D-0069AA32EDB7}">
      <dgm:prSet/>
      <dgm:spPr/>
      <dgm:t>
        <a:bodyPr/>
        <a:lstStyle/>
        <a:p>
          <a:endParaRPr lang="ru-RU"/>
        </a:p>
      </dgm:t>
    </dgm:pt>
    <dgm:pt modelId="{8299CC37-32A3-4D66-8974-E30FEB6546A3}">
      <dgm:prSet/>
      <dgm:spPr/>
      <dgm:t>
        <a:bodyPr/>
        <a:lstStyle/>
        <a:p>
          <a:r>
            <a:rPr lang="ru-RU" dirty="0"/>
            <a:t>Отпуска, командировки, больничные</a:t>
          </a:r>
        </a:p>
      </dgm:t>
    </dgm:pt>
    <dgm:pt modelId="{14E41912-6851-4984-B49E-CADC3EF0EC12}" type="parTrans" cxnId="{7190772D-91F3-4340-9568-980009C05B7E}">
      <dgm:prSet/>
      <dgm:spPr/>
      <dgm:t>
        <a:bodyPr/>
        <a:lstStyle/>
        <a:p>
          <a:endParaRPr lang="ru-RU"/>
        </a:p>
      </dgm:t>
    </dgm:pt>
    <dgm:pt modelId="{ECDE5B71-29C0-4E06-9B55-53764333E7FC}" type="sibTrans" cxnId="{7190772D-91F3-4340-9568-980009C05B7E}">
      <dgm:prSet/>
      <dgm:spPr/>
      <dgm:t>
        <a:bodyPr/>
        <a:lstStyle/>
        <a:p>
          <a:endParaRPr lang="ru-RU"/>
        </a:p>
      </dgm:t>
    </dgm:pt>
    <dgm:pt modelId="{07F6014F-2F3F-4D87-8F04-A47B8B97E119}">
      <dgm:prSet/>
      <dgm:spPr/>
      <dgm:t>
        <a:bodyPr/>
        <a:lstStyle/>
        <a:p>
          <a:r>
            <a:rPr lang="ru-RU" dirty="0"/>
            <a:t>Поддержка офисов</a:t>
          </a:r>
        </a:p>
      </dgm:t>
    </dgm:pt>
    <dgm:pt modelId="{1F1C685D-8B69-4E27-A351-B6DA4D8B5C16}" type="parTrans" cxnId="{EC3E27CC-9722-4A19-AFEA-F815F5BF96E7}">
      <dgm:prSet/>
      <dgm:spPr/>
      <dgm:t>
        <a:bodyPr/>
        <a:lstStyle/>
        <a:p>
          <a:endParaRPr lang="ru-RU"/>
        </a:p>
      </dgm:t>
    </dgm:pt>
    <dgm:pt modelId="{01799C61-E3FD-4ADD-816D-6C383F47A870}" type="sibTrans" cxnId="{EC3E27CC-9722-4A19-AFEA-F815F5BF96E7}">
      <dgm:prSet/>
      <dgm:spPr/>
      <dgm:t>
        <a:bodyPr/>
        <a:lstStyle/>
        <a:p>
          <a:endParaRPr lang="ru-RU"/>
        </a:p>
      </dgm:t>
    </dgm:pt>
    <dgm:pt modelId="{F5C58D24-4BA0-48A4-9DEB-90C35F6F836C}" type="pres">
      <dgm:prSet presAssocID="{57105F4B-98B2-478A-BA6C-A6B1FA7BF30E}" presName="Name0" presStyleCnt="0">
        <dgm:presLayoutVars>
          <dgm:dir/>
          <dgm:animLvl val="lvl"/>
          <dgm:resizeHandles/>
        </dgm:presLayoutVars>
      </dgm:prSet>
      <dgm:spPr/>
    </dgm:pt>
    <dgm:pt modelId="{2E1C94B4-8A83-477D-893E-4F81C60A3502}" type="pres">
      <dgm:prSet presAssocID="{848E39B4-5D62-4FB6-BF12-6256237C7871}" presName="linNode" presStyleCnt="0"/>
      <dgm:spPr/>
    </dgm:pt>
    <dgm:pt modelId="{D5EA13B1-9AAB-45F8-94EC-8993EEBA1330}" type="pres">
      <dgm:prSet presAssocID="{848E39B4-5D62-4FB6-BF12-6256237C7871}" presName="parentShp" presStyleLbl="node1" presStyleIdx="0" presStyleCnt="4">
        <dgm:presLayoutVars>
          <dgm:bulletEnabled val="1"/>
        </dgm:presLayoutVars>
      </dgm:prSet>
      <dgm:spPr/>
    </dgm:pt>
    <dgm:pt modelId="{1DAC396D-A6E1-4F4B-A670-66F4AF8392BA}" type="pres">
      <dgm:prSet presAssocID="{848E39B4-5D62-4FB6-BF12-6256237C7871}" presName="childShp" presStyleLbl="bgAccFollowNode1" presStyleIdx="0" presStyleCnt="4">
        <dgm:presLayoutVars>
          <dgm:bulletEnabled val="1"/>
        </dgm:presLayoutVars>
      </dgm:prSet>
      <dgm:spPr/>
    </dgm:pt>
    <dgm:pt modelId="{5CE16750-733B-4C7A-BC58-91F31D3326F6}" type="pres">
      <dgm:prSet presAssocID="{EA059DCA-E3D0-4662-BB55-443EB98AD51E}" presName="spacing" presStyleCnt="0"/>
      <dgm:spPr/>
    </dgm:pt>
    <dgm:pt modelId="{4304D7CF-7A52-4912-8621-A2C4B91262F2}" type="pres">
      <dgm:prSet presAssocID="{D44B879A-4F17-4946-8645-A16A82A8E66E}" presName="linNode" presStyleCnt="0"/>
      <dgm:spPr/>
    </dgm:pt>
    <dgm:pt modelId="{1686BD8E-A5A1-4BCE-951F-C89C70DB9882}" type="pres">
      <dgm:prSet presAssocID="{D44B879A-4F17-4946-8645-A16A82A8E66E}" presName="parentShp" presStyleLbl="node1" presStyleIdx="1" presStyleCnt="4">
        <dgm:presLayoutVars>
          <dgm:bulletEnabled val="1"/>
        </dgm:presLayoutVars>
      </dgm:prSet>
      <dgm:spPr/>
    </dgm:pt>
    <dgm:pt modelId="{D1FE9F52-527C-4303-90C6-58CF0B354F25}" type="pres">
      <dgm:prSet presAssocID="{D44B879A-4F17-4946-8645-A16A82A8E66E}" presName="childShp" presStyleLbl="bgAccFollowNode1" presStyleIdx="1" presStyleCnt="4">
        <dgm:presLayoutVars>
          <dgm:bulletEnabled val="1"/>
        </dgm:presLayoutVars>
      </dgm:prSet>
      <dgm:spPr/>
    </dgm:pt>
    <dgm:pt modelId="{40242ACE-0EA7-4C5B-BCDA-B0909C7A992C}" type="pres">
      <dgm:prSet presAssocID="{8BFA7131-8101-443E-A47E-A0FD0A734603}" presName="spacing" presStyleCnt="0"/>
      <dgm:spPr/>
    </dgm:pt>
    <dgm:pt modelId="{F8D9E68D-7BDC-4A5D-BD83-74249CE648D1}" type="pres">
      <dgm:prSet presAssocID="{805B6BFA-7A4A-42F7-948A-08FFC82CEFBF}" presName="linNode" presStyleCnt="0"/>
      <dgm:spPr/>
    </dgm:pt>
    <dgm:pt modelId="{E2C53AFC-B76D-4B62-A279-C7307C7E6529}" type="pres">
      <dgm:prSet presAssocID="{805B6BFA-7A4A-42F7-948A-08FFC82CEFBF}" presName="parentShp" presStyleLbl="node1" presStyleIdx="2" presStyleCnt="4">
        <dgm:presLayoutVars>
          <dgm:bulletEnabled val="1"/>
        </dgm:presLayoutVars>
      </dgm:prSet>
      <dgm:spPr/>
    </dgm:pt>
    <dgm:pt modelId="{B5BAFF6C-470F-4E55-99BF-45467BC1C665}" type="pres">
      <dgm:prSet presAssocID="{805B6BFA-7A4A-42F7-948A-08FFC82CEFBF}" presName="childShp" presStyleLbl="bgAccFollowNode1" presStyleIdx="2" presStyleCnt="4">
        <dgm:presLayoutVars>
          <dgm:bulletEnabled val="1"/>
        </dgm:presLayoutVars>
      </dgm:prSet>
      <dgm:spPr/>
    </dgm:pt>
    <dgm:pt modelId="{E7182877-118C-4A48-AA95-4E8B1C88F011}" type="pres">
      <dgm:prSet presAssocID="{A59D10EA-A52A-41DA-9DF9-1BFC5B018174}" presName="spacing" presStyleCnt="0"/>
      <dgm:spPr/>
    </dgm:pt>
    <dgm:pt modelId="{40F31319-1C14-495F-AE97-0E3AD1B779EF}" type="pres">
      <dgm:prSet presAssocID="{08769C3F-E3C3-499F-B612-5592559F1398}" presName="linNode" presStyleCnt="0"/>
      <dgm:spPr/>
    </dgm:pt>
    <dgm:pt modelId="{AAE3CF4A-A49D-4B25-A953-6E883C999952}" type="pres">
      <dgm:prSet presAssocID="{08769C3F-E3C3-499F-B612-5592559F1398}" presName="parentShp" presStyleLbl="node1" presStyleIdx="3" presStyleCnt="4">
        <dgm:presLayoutVars>
          <dgm:bulletEnabled val="1"/>
        </dgm:presLayoutVars>
      </dgm:prSet>
      <dgm:spPr/>
    </dgm:pt>
    <dgm:pt modelId="{108114D6-6187-4A46-B06F-77E0A00E520D}" type="pres">
      <dgm:prSet presAssocID="{08769C3F-E3C3-499F-B612-5592559F1398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DC224509-1A5E-491F-809E-E07BE67B7293}" type="presOf" srcId="{D44B879A-4F17-4946-8645-A16A82A8E66E}" destId="{1686BD8E-A5A1-4BCE-951F-C89C70DB9882}" srcOrd="0" destOrd="0" presId="urn:microsoft.com/office/officeart/2005/8/layout/vList6"/>
    <dgm:cxn modelId="{D0BE1E0B-64CB-48F7-8AE6-26D647751BC6}" srcId="{848E39B4-5D62-4FB6-BF12-6256237C7871}" destId="{3C4E7943-A500-4E7C-9D43-D8A4D9A997BB}" srcOrd="1" destOrd="0" parTransId="{E28FB1AC-4848-4768-8E1F-42CF5A1E20C8}" sibTransId="{F31FEA91-4369-4807-9D6E-5EC137A3EC87}"/>
    <dgm:cxn modelId="{51813019-E94A-4D7B-8BD3-9A0DBAAFA1AC}" type="presOf" srcId="{A8E93625-8ECA-4A4D-96A8-4DFB1CB988F5}" destId="{B5BAFF6C-470F-4E55-99BF-45467BC1C665}" srcOrd="0" destOrd="0" presId="urn:microsoft.com/office/officeart/2005/8/layout/vList6"/>
    <dgm:cxn modelId="{8F028D1A-A0B5-4A9E-9C8D-0069AA32EDB7}" srcId="{08769C3F-E3C3-499F-B612-5592559F1398}" destId="{4D88B47D-042D-43AC-835B-C7D8DAD18FCE}" srcOrd="0" destOrd="0" parTransId="{FEE7AFD9-04AC-4715-BC6A-3A9017C15F13}" sibTransId="{B13E1D7B-AC19-4812-941A-47F7F45DDB4D}"/>
    <dgm:cxn modelId="{2F756428-B2AF-42F3-937E-4E5864CE8D7D}" srcId="{D44B879A-4F17-4946-8645-A16A82A8E66E}" destId="{F3B20345-CEE5-4884-98C6-192EAA115AE1}" srcOrd="0" destOrd="0" parTransId="{F417CEB9-530B-415E-8FB4-7057FD8E0240}" sibTransId="{8FE71924-9BF1-4CC2-8420-6DEC2C24A054}"/>
    <dgm:cxn modelId="{7190772D-91F3-4340-9568-980009C05B7E}" srcId="{805B6BFA-7A4A-42F7-948A-08FFC82CEFBF}" destId="{8299CC37-32A3-4D66-8974-E30FEB6546A3}" srcOrd="1" destOrd="0" parTransId="{14E41912-6851-4984-B49E-CADC3EF0EC12}" sibTransId="{ECDE5B71-29C0-4E06-9B55-53764333E7FC}"/>
    <dgm:cxn modelId="{1B3A8661-D173-4DF4-91CB-49735BB46C37}" srcId="{D44B879A-4F17-4946-8645-A16A82A8E66E}" destId="{50EB14D5-5119-470D-8891-49B6CCBDDA09}" srcOrd="1" destOrd="0" parTransId="{D1ED16F0-756C-4B63-959B-7ED5BDC3C39A}" sibTransId="{D68F71F6-746E-47DD-B1F0-CEB9CDC86C62}"/>
    <dgm:cxn modelId="{0C0F2E46-5E8F-4895-97A4-7299EDB9C26C}" type="presOf" srcId="{4D88B47D-042D-43AC-835B-C7D8DAD18FCE}" destId="{108114D6-6187-4A46-B06F-77E0A00E520D}" srcOrd="0" destOrd="0" presId="urn:microsoft.com/office/officeart/2005/8/layout/vList6"/>
    <dgm:cxn modelId="{D2346049-3ADB-4CA7-BFEA-03803C8C0575}" type="presOf" srcId="{848E39B4-5D62-4FB6-BF12-6256237C7871}" destId="{D5EA13B1-9AAB-45F8-94EC-8993EEBA1330}" srcOrd="0" destOrd="0" presId="urn:microsoft.com/office/officeart/2005/8/layout/vList6"/>
    <dgm:cxn modelId="{D0E5914A-EE45-4212-B80D-18373BB4A58E}" srcId="{57105F4B-98B2-478A-BA6C-A6B1FA7BF30E}" destId="{805B6BFA-7A4A-42F7-948A-08FFC82CEFBF}" srcOrd="2" destOrd="0" parTransId="{321D144B-AFA2-4EC0-B159-F8B8C8510035}" sibTransId="{A59D10EA-A52A-41DA-9DF9-1BFC5B018174}"/>
    <dgm:cxn modelId="{EFB8976E-E8F9-47C2-B464-1E696C8E8911}" type="presOf" srcId="{08769C3F-E3C3-499F-B612-5592559F1398}" destId="{AAE3CF4A-A49D-4B25-A953-6E883C999952}" srcOrd="0" destOrd="0" presId="urn:microsoft.com/office/officeart/2005/8/layout/vList6"/>
    <dgm:cxn modelId="{8CDF008E-8A9A-4043-8D69-8CD20E0A4413}" srcId="{805B6BFA-7A4A-42F7-948A-08FFC82CEFBF}" destId="{A8E93625-8ECA-4A4D-96A8-4DFB1CB988F5}" srcOrd="0" destOrd="0" parTransId="{B5773A59-B88E-4085-8C4F-BDC405B9D59E}" sibTransId="{548E6375-2069-43A4-A2FA-7C583AE4C481}"/>
    <dgm:cxn modelId="{48F5CB8F-9CB6-4920-AC9D-0A369D3D2199}" type="presOf" srcId="{57105F4B-98B2-478A-BA6C-A6B1FA7BF30E}" destId="{F5C58D24-4BA0-48A4-9DEB-90C35F6F836C}" srcOrd="0" destOrd="0" presId="urn:microsoft.com/office/officeart/2005/8/layout/vList6"/>
    <dgm:cxn modelId="{C28D02A8-0AD2-433C-9E91-0EDBCD266FE3}" type="presOf" srcId="{8299CC37-32A3-4D66-8974-E30FEB6546A3}" destId="{B5BAFF6C-470F-4E55-99BF-45467BC1C665}" srcOrd="0" destOrd="1" presId="urn:microsoft.com/office/officeart/2005/8/layout/vList6"/>
    <dgm:cxn modelId="{D32642A8-5707-4635-A8B3-FD4FEAD4EFA3}" type="presOf" srcId="{07F6014F-2F3F-4D87-8F04-A47B8B97E119}" destId="{108114D6-6187-4A46-B06F-77E0A00E520D}" srcOrd="0" destOrd="1" presId="urn:microsoft.com/office/officeart/2005/8/layout/vList6"/>
    <dgm:cxn modelId="{3E3881AF-98EC-4D83-B34A-0902015F4132}" type="presOf" srcId="{F3B20345-CEE5-4884-98C6-192EAA115AE1}" destId="{D1FE9F52-527C-4303-90C6-58CF0B354F25}" srcOrd="0" destOrd="0" presId="urn:microsoft.com/office/officeart/2005/8/layout/vList6"/>
    <dgm:cxn modelId="{4456AEBA-1933-4D2B-A4A9-26CA224C85D6}" type="presOf" srcId="{3C4E7943-A500-4E7C-9D43-D8A4D9A997BB}" destId="{1DAC396D-A6E1-4F4B-A670-66F4AF8392BA}" srcOrd="0" destOrd="1" presId="urn:microsoft.com/office/officeart/2005/8/layout/vList6"/>
    <dgm:cxn modelId="{F82328C1-8C67-4863-8FAB-A0EA15521D59}" srcId="{57105F4B-98B2-478A-BA6C-A6B1FA7BF30E}" destId="{848E39B4-5D62-4FB6-BF12-6256237C7871}" srcOrd="0" destOrd="0" parTransId="{A6889042-BCAF-44C5-9C61-F88FE2FFF556}" sibTransId="{EA059DCA-E3D0-4662-BB55-443EB98AD51E}"/>
    <dgm:cxn modelId="{EC3E27CC-9722-4A19-AFEA-F815F5BF96E7}" srcId="{08769C3F-E3C3-499F-B612-5592559F1398}" destId="{07F6014F-2F3F-4D87-8F04-A47B8B97E119}" srcOrd="1" destOrd="0" parTransId="{1F1C685D-8B69-4E27-A351-B6DA4D8B5C16}" sibTransId="{01799C61-E3FD-4ADD-816D-6C383F47A870}"/>
    <dgm:cxn modelId="{2B6FE1CC-B79E-4652-A6D9-7914083BD262}" type="presOf" srcId="{50EB14D5-5119-470D-8891-49B6CCBDDA09}" destId="{D1FE9F52-527C-4303-90C6-58CF0B354F25}" srcOrd="0" destOrd="1" presId="urn:microsoft.com/office/officeart/2005/8/layout/vList6"/>
    <dgm:cxn modelId="{B423DFD7-359C-4273-8978-AE2BDDC1AD3B}" type="presOf" srcId="{88280A32-25F7-4392-A2E5-902AC57D4ACC}" destId="{1DAC396D-A6E1-4F4B-A670-66F4AF8392BA}" srcOrd="0" destOrd="0" presId="urn:microsoft.com/office/officeart/2005/8/layout/vList6"/>
    <dgm:cxn modelId="{505E2FDB-7646-4F30-AC2C-A0CE9A1E1A59}" srcId="{57105F4B-98B2-478A-BA6C-A6B1FA7BF30E}" destId="{08769C3F-E3C3-499F-B612-5592559F1398}" srcOrd="3" destOrd="0" parTransId="{670FCE1F-FF45-475C-BA8B-EB67BC88397F}" sibTransId="{03B554F6-457C-40EF-8D10-01432D1C73A3}"/>
    <dgm:cxn modelId="{D88452DD-7062-4908-89EC-A34CE9036D3C}" srcId="{57105F4B-98B2-478A-BA6C-A6B1FA7BF30E}" destId="{D44B879A-4F17-4946-8645-A16A82A8E66E}" srcOrd="1" destOrd="0" parTransId="{83E6B210-780B-47F0-B18D-29E9AAACE308}" sibTransId="{8BFA7131-8101-443E-A47E-A0FD0A734603}"/>
    <dgm:cxn modelId="{9EF32AE2-AC56-4EEA-B85C-F753147E8AD9}" type="presOf" srcId="{805B6BFA-7A4A-42F7-948A-08FFC82CEFBF}" destId="{E2C53AFC-B76D-4B62-A279-C7307C7E6529}" srcOrd="0" destOrd="0" presId="urn:microsoft.com/office/officeart/2005/8/layout/vList6"/>
    <dgm:cxn modelId="{B483C8F9-760A-4A8E-BE99-A0804C48B84C}" srcId="{848E39B4-5D62-4FB6-BF12-6256237C7871}" destId="{88280A32-25F7-4392-A2E5-902AC57D4ACC}" srcOrd="0" destOrd="0" parTransId="{3337D231-1A2E-4243-91E4-B8817AAEFEED}" sibTransId="{D475575A-2A68-40DB-A4EF-C050A2223379}"/>
    <dgm:cxn modelId="{B94CD569-F7BC-4760-A32B-668948975FE4}" type="presParOf" srcId="{F5C58D24-4BA0-48A4-9DEB-90C35F6F836C}" destId="{2E1C94B4-8A83-477D-893E-4F81C60A3502}" srcOrd="0" destOrd="0" presId="urn:microsoft.com/office/officeart/2005/8/layout/vList6"/>
    <dgm:cxn modelId="{0F2E5B19-B66B-4FA8-9BB7-20F9A5EA3FB6}" type="presParOf" srcId="{2E1C94B4-8A83-477D-893E-4F81C60A3502}" destId="{D5EA13B1-9AAB-45F8-94EC-8993EEBA1330}" srcOrd="0" destOrd="0" presId="urn:microsoft.com/office/officeart/2005/8/layout/vList6"/>
    <dgm:cxn modelId="{0AC224B0-5096-4AE7-9EFF-1E6FC405797A}" type="presParOf" srcId="{2E1C94B4-8A83-477D-893E-4F81C60A3502}" destId="{1DAC396D-A6E1-4F4B-A670-66F4AF8392BA}" srcOrd="1" destOrd="0" presId="urn:microsoft.com/office/officeart/2005/8/layout/vList6"/>
    <dgm:cxn modelId="{E9A80BBB-22C4-47D0-A488-F4C818F017F4}" type="presParOf" srcId="{F5C58D24-4BA0-48A4-9DEB-90C35F6F836C}" destId="{5CE16750-733B-4C7A-BC58-91F31D3326F6}" srcOrd="1" destOrd="0" presId="urn:microsoft.com/office/officeart/2005/8/layout/vList6"/>
    <dgm:cxn modelId="{9A972B76-1644-426B-8882-9571A668438B}" type="presParOf" srcId="{F5C58D24-4BA0-48A4-9DEB-90C35F6F836C}" destId="{4304D7CF-7A52-4912-8621-A2C4B91262F2}" srcOrd="2" destOrd="0" presId="urn:microsoft.com/office/officeart/2005/8/layout/vList6"/>
    <dgm:cxn modelId="{89192C35-4403-4136-A71C-6D0F7865F892}" type="presParOf" srcId="{4304D7CF-7A52-4912-8621-A2C4B91262F2}" destId="{1686BD8E-A5A1-4BCE-951F-C89C70DB9882}" srcOrd="0" destOrd="0" presId="urn:microsoft.com/office/officeart/2005/8/layout/vList6"/>
    <dgm:cxn modelId="{9178408A-0E8D-460B-BFFB-03072E7D0D60}" type="presParOf" srcId="{4304D7CF-7A52-4912-8621-A2C4B91262F2}" destId="{D1FE9F52-527C-4303-90C6-58CF0B354F25}" srcOrd="1" destOrd="0" presId="urn:microsoft.com/office/officeart/2005/8/layout/vList6"/>
    <dgm:cxn modelId="{EE2A62DD-9E34-41D2-B8BF-57A8CCD10607}" type="presParOf" srcId="{F5C58D24-4BA0-48A4-9DEB-90C35F6F836C}" destId="{40242ACE-0EA7-4C5B-BCDA-B0909C7A992C}" srcOrd="3" destOrd="0" presId="urn:microsoft.com/office/officeart/2005/8/layout/vList6"/>
    <dgm:cxn modelId="{BA273E33-7736-43BE-A00D-7D6474ABE8A9}" type="presParOf" srcId="{F5C58D24-4BA0-48A4-9DEB-90C35F6F836C}" destId="{F8D9E68D-7BDC-4A5D-BD83-74249CE648D1}" srcOrd="4" destOrd="0" presId="urn:microsoft.com/office/officeart/2005/8/layout/vList6"/>
    <dgm:cxn modelId="{3A3FE119-745A-4E8E-8143-986F72FFF2B2}" type="presParOf" srcId="{F8D9E68D-7BDC-4A5D-BD83-74249CE648D1}" destId="{E2C53AFC-B76D-4B62-A279-C7307C7E6529}" srcOrd="0" destOrd="0" presId="urn:microsoft.com/office/officeart/2005/8/layout/vList6"/>
    <dgm:cxn modelId="{3A5467F7-703A-4978-A79D-73A23B8E6B2A}" type="presParOf" srcId="{F8D9E68D-7BDC-4A5D-BD83-74249CE648D1}" destId="{B5BAFF6C-470F-4E55-99BF-45467BC1C665}" srcOrd="1" destOrd="0" presId="urn:microsoft.com/office/officeart/2005/8/layout/vList6"/>
    <dgm:cxn modelId="{22364904-A9D3-4845-860E-DA0CCB79A5A0}" type="presParOf" srcId="{F5C58D24-4BA0-48A4-9DEB-90C35F6F836C}" destId="{E7182877-118C-4A48-AA95-4E8B1C88F011}" srcOrd="5" destOrd="0" presId="urn:microsoft.com/office/officeart/2005/8/layout/vList6"/>
    <dgm:cxn modelId="{C661A05C-4D88-44F0-9913-F275A013CE07}" type="presParOf" srcId="{F5C58D24-4BA0-48A4-9DEB-90C35F6F836C}" destId="{40F31319-1C14-495F-AE97-0E3AD1B779EF}" srcOrd="6" destOrd="0" presId="urn:microsoft.com/office/officeart/2005/8/layout/vList6"/>
    <dgm:cxn modelId="{9D81D33D-8AAC-4007-893D-D96E9D525C8D}" type="presParOf" srcId="{40F31319-1C14-495F-AE97-0E3AD1B779EF}" destId="{AAE3CF4A-A49D-4B25-A953-6E883C999952}" srcOrd="0" destOrd="0" presId="urn:microsoft.com/office/officeart/2005/8/layout/vList6"/>
    <dgm:cxn modelId="{DF04A47A-15C6-42F8-B4C7-095F7EDEF6CE}" type="presParOf" srcId="{40F31319-1C14-495F-AE97-0E3AD1B779EF}" destId="{108114D6-6187-4A46-B06F-77E0A00E520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68A958-02F9-4F9F-8284-635819DE99A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9941A4-5125-4056-BD9B-B3A1811B5C7C}">
      <dgm:prSet phldrT="[Текст]"/>
      <dgm:spPr/>
      <dgm:t>
        <a:bodyPr/>
        <a:lstStyle/>
        <a:p>
          <a:r>
            <a:rPr lang="ru-RU" dirty="0"/>
            <a:t>Разработка</a:t>
          </a:r>
          <a:r>
            <a:rPr lang="en-US" dirty="0"/>
            <a:t> </a:t>
          </a:r>
          <a:r>
            <a:rPr lang="ru-RU" dirty="0"/>
            <a:t>или изменение сервиса</a:t>
          </a:r>
        </a:p>
      </dgm:t>
    </dgm:pt>
    <dgm:pt modelId="{72CDC229-F6C8-4146-885C-3CC3CB85DA5E}" type="parTrans" cxnId="{09AE0B46-B61D-40AB-B866-BB1EDDF9A952}">
      <dgm:prSet/>
      <dgm:spPr/>
      <dgm:t>
        <a:bodyPr/>
        <a:lstStyle/>
        <a:p>
          <a:endParaRPr lang="ru-RU"/>
        </a:p>
      </dgm:t>
    </dgm:pt>
    <dgm:pt modelId="{C1A7FB85-34B6-4672-99B3-B8B680FDF791}" type="sibTrans" cxnId="{09AE0B46-B61D-40AB-B866-BB1EDDF9A952}">
      <dgm:prSet/>
      <dgm:spPr/>
      <dgm:t>
        <a:bodyPr/>
        <a:lstStyle/>
        <a:p>
          <a:endParaRPr lang="ru-RU" dirty="0"/>
        </a:p>
      </dgm:t>
    </dgm:pt>
    <dgm:pt modelId="{C162E6FE-10AB-46F8-B9CF-EEF361C14556}">
      <dgm:prSet phldrT="[Текст]"/>
      <dgm:spPr/>
      <dgm:t>
        <a:bodyPr/>
        <a:lstStyle/>
        <a:p>
          <a:r>
            <a:rPr lang="ru-RU" dirty="0"/>
            <a:t>Переговоры и продажи</a:t>
          </a:r>
        </a:p>
      </dgm:t>
    </dgm:pt>
    <dgm:pt modelId="{2C23848D-3F34-4735-97BC-6EA5B74F87C3}" type="parTrans" cxnId="{F10E900E-3B24-464D-8731-BC287E1122E2}">
      <dgm:prSet/>
      <dgm:spPr/>
      <dgm:t>
        <a:bodyPr/>
        <a:lstStyle/>
        <a:p>
          <a:endParaRPr lang="ru-RU"/>
        </a:p>
      </dgm:t>
    </dgm:pt>
    <dgm:pt modelId="{1F00589F-AA52-423B-AF80-22C10DA50A68}" type="sibTrans" cxnId="{F10E900E-3B24-464D-8731-BC287E1122E2}">
      <dgm:prSet/>
      <dgm:spPr/>
      <dgm:t>
        <a:bodyPr/>
        <a:lstStyle/>
        <a:p>
          <a:endParaRPr lang="ru-RU" dirty="0"/>
        </a:p>
      </dgm:t>
    </dgm:pt>
    <dgm:pt modelId="{9B5031BD-24F8-4EFA-8298-289116BFBED5}">
      <dgm:prSet phldrT="[Текст]"/>
      <dgm:spPr/>
      <dgm:t>
        <a:bodyPr/>
        <a:lstStyle/>
        <a:p>
          <a:r>
            <a:rPr lang="ru-RU" dirty="0"/>
            <a:t>Внедрение</a:t>
          </a:r>
        </a:p>
      </dgm:t>
    </dgm:pt>
    <dgm:pt modelId="{DD9B228D-FB12-4AD8-9A18-6A8E634EB42E}" type="parTrans" cxnId="{22782D77-77E9-4657-8405-74D853CEDC2F}">
      <dgm:prSet/>
      <dgm:spPr/>
      <dgm:t>
        <a:bodyPr/>
        <a:lstStyle/>
        <a:p>
          <a:endParaRPr lang="ru-RU"/>
        </a:p>
      </dgm:t>
    </dgm:pt>
    <dgm:pt modelId="{0C92ACCC-BF06-4A7C-B794-E91A058BE1F4}" type="sibTrans" cxnId="{22782D77-77E9-4657-8405-74D853CEDC2F}">
      <dgm:prSet/>
      <dgm:spPr/>
      <dgm:t>
        <a:bodyPr/>
        <a:lstStyle/>
        <a:p>
          <a:endParaRPr lang="ru-RU" dirty="0"/>
        </a:p>
      </dgm:t>
    </dgm:pt>
    <dgm:pt modelId="{0B2576A0-7592-47B7-88B5-57757C85F771}">
      <dgm:prSet phldrT="[Текст]"/>
      <dgm:spPr/>
      <dgm:t>
        <a:bodyPr/>
        <a:lstStyle/>
        <a:p>
          <a:r>
            <a:rPr lang="ru-RU" dirty="0"/>
            <a:t>Исполнение</a:t>
          </a:r>
        </a:p>
      </dgm:t>
    </dgm:pt>
    <dgm:pt modelId="{4C117069-F2B5-48C0-B861-35EF3EF1D539}" type="parTrans" cxnId="{5043899D-69D0-4759-8E10-B6B88D174CE3}">
      <dgm:prSet/>
      <dgm:spPr/>
      <dgm:t>
        <a:bodyPr/>
        <a:lstStyle/>
        <a:p>
          <a:endParaRPr lang="ru-RU"/>
        </a:p>
      </dgm:t>
    </dgm:pt>
    <dgm:pt modelId="{FE1E0E72-566E-4223-A5DF-C8B7CBC0CDEB}" type="sibTrans" cxnId="{5043899D-69D0-4759-8E10-B6B88D174CE3}">
      <dgm:prSet/>
      <dgm:spPr/>
      <dgm:t>
        <a:bodyPr/>
        <a:lstStyle/>
        <a:p>
          <a:endParaRPr lang="ru-RU" dirty="0"/>
        </a:p>
      </dgm:t>
    </dgm:pt>
    <dgm:pt modelId="{23E74584-DC5A-47B5-A46B-5BDE552CF823}">
      <dgm:prSet phldrT="[Текст]"/>
      <dgm:spPr/>
      <dgm:t>
        <a:bodyPr/>
        <a:lstStyle/>
        <a:p>
          <a:r>
            <a:rPr lang="ru-RU" dirty="0"/>
            <a:t>Оценка</a:t>
          </a:r>
        </a:p>
      </dgm:t>
    </dgm:pt>
    <dgm:pt modelId="{A2A3C60A-9B23-463F-A5DD-390059660B8A}" type="parTrans" cxnId="{DEFDB87E-A4A2-442C-9CF4-9DFEBA800BE5}">
      <dgm:prSet/>
      <dgm:spPr/>
      <dgm:t>
        <a:bodyPr/>
        <a:lstStyle/>
        <a:p>
          <a:endParaRPr lang="ru-RU"/>
        </a:p>
      </dgm:t>
    </dgm:pt>
    <dgm:pt modelId="{3B5D1FCF-3D6F-45B0-BC52-6EEF25AFB0F5}" type="sibTrans" cxnId="{DEFDB87E-A4A2-442C-9CF4-9DFEBA800BE5}">
      <dgm:prSet/>
      <dgm:spPr/>
      <dgm:t>
        <a:bodyPr/>
        <a:lstStyle/>
        <a:p>
          <a:endParaRPr lang="ru-RU" dirty="0"/>
        </a:p>
      </dgm:t>
    </dgm:pt>
    <dgm:pt modelId="{18EB9133-EA54-485B-9E66-D698A58DB6CD}" type="pres">
      <dgm:prSet presAssocID="{D168A958-02F9-4F9F-8284-635819DE99A3}" presName="cycle" presStyleCnt="0">
        <dgm:presLayoutVars>
          <dgm:dir/>
          <dgm:resizeHandles val="exact"/>
        </dgm:presLayoutVars>
      </dgm:prSet>
      <dgm:spPr/>
    </dgm:pt>
    <dgm:pt modelId="{ADEEF312-0DA5-49DD-B6EB-E90926282374}" type="pres">
      <dgm:prSet presAssocID="{689941A4-5125-4056-BD9B-B3A1811B5C7C}" presName="node" presStyleLbl="node1" presStyleIdx="0" presStyleCnt="5">
        <dgm:presLayoutVars>
          <dgm:bulletEnabled val="1"/>
        </dgm:presLayoutVars>
      </dgm:prSet>
      <dgm:spPr/>
    </dgm:pt>
    <dgm:pt modelId="{2755DACC-B0E8-47D9-AFDE-6F1CBBA05D9C}" type="pres">
      <dgm:prSet presAssocID="{C1A7FB85-34B6-4672-99B3-B8B680FDF791}" presName="sibTrans" presStyleLbl="sibTrans2D1" presStyleIdx="0" presStyleCnt="5"/>
      <dgm:spPr/>
    </dgm:pt>
    <dgm:pt modelId="{DF8F9FB5-468E-418E-9AAA-979E2890759B}" type="pres">
      <dgm:prSet presAssocID="{C1A7FB85-34B6-4672-99B3-B8B680FDF791}" presName="connectorText" presStyleLbl="sibTrans2D1" presStyleIdx="0" presStyleCnt="5"/>
      <dgm:spPr/>
    </dgm:pt>
    <dgm:pt modelId="{06584C5F-EDCF-4AA4-9064-03F76BE8DEAD}" type="pres">
      <dgm:prSet presAssocID="{C162E6FE-10AB-46F8-B9CF-EEF361C14556}" presName="node" presStyleLbl="node1" presStyleIdx="1" presStyleCnt="5">
        <dgm:presLayoutVars>
          <dgm:bulletEnabled val="1"/>
        </dgm:presLayoutVars>
      </dgm:prSet>
      <dgm:spPr/>
    </dgm:pt>
    <dgm:pt modelId="{5764864F-27DC-4F89-9E68-75C4D0556CD5}" type="pres">
      <dgm:prSet presAssocID="{1F00589F-AA52-423B-AF80-22C10DA50A68}" presName="sibTrans" presStyleLbl="sibTrans2D1" presStyleIdx="1" presStyleCnt="5"/>
      <dgm:spPr/>
    </dgm:pt>
    <dgm:pt modelId="{11BBEA83-2453-47CC-A048-3027FF4F68C1}" type="pres">
      <dgm:prSet presAssocID="{1F00589F-AA52-423B-AF80-22C10DA50A68}" presName="connectorText" presStyleLbl="sibTrans2D1" presStyleIdx="1" presStyleCnt="5"/>
      <dgm:spPr/>
    </dgm:pt>
    <dgm:pt modelId="{D3D86FEF-F896-4114-8472-62C622751809}" type="pres">
      <dgm:prSet presAssocID="{9B5031BD-24F8-4EFA-8298-289116BFBED5}" presName="node" presStyleLbl="node1" presStyleIdx="2" presStyleCnt="5">
        <dgm:presLayoutVars>
          <dgm:bulletEnabled val="1"/>
        </dgm:presLayoutVars>
      </dgm:prSet>
      <dgm:spPr/>
    </dgm:pt>
    <dgm:pt modelId="{1290817A-1039-46C0-82E7-4C30ACE867D2}" type="pres">
      <dgm:prSet presAssocID="{0C92ACCC-BF06-4A7C-B794-E91A058BE1F4}" presName="sibTrans" presStyleLbl="sibTrans2D1" presStyleIdx="2" presStyleCnt="5"/>
      <dgm:spPr/>
    </dgm:pt>
    <dgm:pt modelId="{12EA438B-9A21-4FB7-8C4B-5306802DC486}" type="pres">
      <dgm:prSet presAssocID="{0C92ACCC-BF06-4A7C-B794-E91A058BE1F4}" presName="connectorText" presStyleLbl="sibTrans2D1" presStyleIdx="2" presStyleCnt="5"/>
      <dgm:spPr/>
    </dgm:pt>
    <dgm:pt modelId="{C9C56212-BAAA-4464-B0AA-B2CB36247265}" type="pres">
      <dgm:prSet presAssocID="{0B2576A0-7592-47B7-88B5-57757C85F771}" presName="node" presStyleLbl="node1" presStyleIdx="3" presStyleCnt="5">
        <dgm:presLayoutVars>
          <dgm:bulletEnabled val="1"/>
        </dgm:presLayoutVars>
      </dgm:prSet>
      <dgm:spPr/>
    </dgm:pt>
    <dgm:pt modelId="{F30D2572-272E-4958-9E91-9E1DBCE97AE0}" type="pres">
      <dgm:prSet presAssocID="{FE1E0E72-566E-4223-A5DF-C8B7CBC0CDEB}" presName="sibTrans" presStyleLbl="sibTrans2D1" presStyleIdx="3" presStyleCnt="5" custLinFactNeighborX="-55296" custLinFactNeighborY="12746"/>
      <dgm:spPr/>
    </dgm:pt>
    <dgm:pt modelId="{28DE72AD-4C86-4236-B169-B80BDAB2FE5F}" type="pres">
      <dgm:prSet presAssocID="{FE1E0E72-566E-4223-A5DF-C8B7CBC0CDEB}" presName="connectorText" presStyleLbl="sibTrans2D1" presStyleIdx="3" presStyleCnt="5"/>
      <dgm:spPr/>
    </dgm:pt>
    <dgm:pt modelId="{287B53E2-3A01-43C0-837E-8F14A6F11989}" type="pres">
      <dgm:prSet presAssocID="{23E74584-DC5A-47B5-A46B-5BDE552CF823}" presName="node" presStyleLbl="node1" presStyleIdx="4" presStyleCnt="5">
        <dgm:presLayoutVars>
          <dgm:bulletEnabled val="1"/>
        </dgm:presLayoutVars>
      </dgm:prSet>
      <dgm:spPr/>
    </dgm:pt>
    <dgm:pt modelId="{8A1EF93B-46EF-423A-ABE7-A881BD98FCCC}" type="pres">
      <dgm:prSet presAssocID="{3B5D1FCF-3D6F-45B0-BC52-6EEF25AFB0F5}" presName="sibTrans" presStyleLbl="sibTrans2D1" presStyleIdx="4" presStyleCnt="5"/>
      <dgm:spPr/>
    </dgm:pt>
    <dgm:pt modelId="{0F206C25-4FA1-4388-9FA9-74FF2BF1E723}" type="pres">
      <dgm:prSet presAssocID="{3B5D1FCF-3D6F-45B0-BC52-6EEF25AFB0F5}" presName="connectorText" presStyleLbl="sibTrans2D1" presStyleIdx="4" presStyleCnt="5"/>
      <dgm:spPr/>
    </dgm:pt>
  </dgm:ptLst>
  <dgm:cxnLst>
    <dgm:cxn modelId="{AEE73B04-497B-4C9F-BBBD-0EED1F0C022B}" type="presOf" srcId="{1F00589F-AA52-423B-AF80-22C10DA50A68}" destId="{5764864F-27DC-4F89-9E68-75C4D0556CD5}" srcOrd="0" destOrd="0" presId="urn:microsoft.com/office/officeart/2005/8/layout/cycle2"/>
    <dgm:cxn modelId="{F10E900E-3B24-464D-8731-BC287E1122E2}" srcId="{D168A958-02F9-4F9F-8284-635819DE99A3}" destId="{C162E6FE-10AB-46F8-B9CF-EEF361C14556}" srcOrd="1" destOrd="0" parTransId="{2C23848D-3F34-4735-97BC-6EA5B74F87C3}" sibTransId="{1F00589F-AA52-423B-AF80-22C10DA50A68}"/>
    <dgm:cxn modelId="{5C5A2D2F-8E1C-487C-9158-0F052A5F4A8B}" type="presOf" srcId="{1F00589F-AA52-423B-AF80-22C10DA50A68}" destId="{11BBEA83-2453-47CC-A048-3027FF4F68C1}" srcOrd="1" destOrd="0" presId="urn:microsoft.com/office/officeart/2005/8/layout/cycle2"/>
    <dgm:cxn modelId="{EECC3237-49AC-433C-84EC-5D435F02181D}" type="presOf" srcId="{3B5D1FCF-3D6F-45B0-BC52-6EEF25AFB0F5}" destId="{0F206C25-4FA1-4388-9FA9-74FF2BF1E723}" srcOrd="1" destOrd="0" presId="urn:microsoft.com/office/officeart/2005/8/layout/cycle2"/>
    <dgm:cxn modelId="{8A8F895B-2B09-41DD-AB79-EF0692F8AC6B}" type="presOf" srcId="{689941A4-5125-4056-BD9B-B3A1811B5C7C}" destId="{ADEEF312-0DA5-49DD-B6EB-E90926282374}" srcOrd="0" destOrd="0" presId="urn:microsoft.com/office/officeart/2005/8/layout/cycle2"/>
    <dgm:cxn modelId="{E15BC041-DC0A-4226-ACF1-A9EA0229EB04}" type="presOf" srcId="{0C92ACCC-BF06-4A7C-B794-E91A058BE1F4}" destId="{12EA438B-9A21-4FB7-8C4B-5306802DC486}" srcOrd="1" destOrd="0" presId="urn:microsoft.com/office/officeart/2005/8/layout/cycle2"/>
    <dgm:cxn modelId="{09AE0B46-B61D-40AB-B866-BB1EDDF9A952}" srcId="{D168A958-02F9-4F9F-8284-635819DE99A3}" destId="{689941A4-5125-4056-BD9B-B3A1811B5C7C}" srcOrd="0" destOrd="0" parTransId="{72CDC229-F6C8-4146-885C-3CC3CB85DA5E}" sibTransId="{C1A7FB85-34B6-4672-99B3-B8B680FDF791}"/>
    <dgm:cxn modelId="{85806F49-51EF-4D80-BBA3-FAFCE6D47C9B}" type="presOf" srcId="{C162E6FE-10AB-46F8-B9CF-EEF361C14556}" destId="{06584C5F-EDCF-4AA4-9064-03F76BE8DEAD}" srcOrd="0" destOrd="0" presId="urn:microsoft.com/office/officeart/2005/8/layout/cycle2"/>
    <dgm:cxn modelId="{DC1DCE75-7595-40A8-B80A-88D9B84DB90F}" type="presOf" srcId="{0B2576A0-7592-47B7-88B5-57757C85F771}" destId="{C9C56212-BAAA-4464-B0AA-B2CB36247265}" srcOrd="0" destOrd="0" presId="urn:microsoft.com/office/officeart/2005/8/layout/cycle2"/>
    <dgm:cxn modelId="{22782D77-77E9-4657-8405-74D853CEDC2F}" srcId="{D168A958-02F9-4F9F-8284-635819DE99A3}" destId="{9B5031BD-24F8-4EFA-8298-289116BFBED5}" srcOrd="2" destOrd="0" parTransId="{DD9B228D-FB12-4AD8-9A18-6A8E634EB42E}" sibTransId="{0C92ACCC-BF06-4A7C-B794-E91A058BE1F4}"/>
    <dgm:cxn modelId="{DEFDB87E-A4A2-442C-9CF4-9DFEBA800BE5}" srcId="{D168A958-02F9-4F9F-8284-635819DE99A3}" destId="{23E74584-DC5A-47B5-A46B-5BDE552CF823}" srcOrd="4" destOrd="0" parTransId="{A2A3C60A-9B23-463F-A5DD-390059660B8A}" sibTransId="{3B5D1FCF-3D6F-45B0-BC52-6EEF25AFB0F5}"/>
    <dgm:cxn modelId="{02C3B99B-6038-463D-BB22-F4014BB55D81}" type="presOf" srcId="{FE1E0E72-566E-4223-A5DF-C8B7CBC0CDEB}" destId="{28DE72AD-4C86-4236-B169-B80BDAB2FE5F}" srcOrd="1" destOrd="0" presId="urn:microsoft.com/office/officeart/2005/8/layout/cycle2"/>
    <dgm:cxn modelId="{5043899D-69D0-4759-8E10-B6B88D174CE3}" srcId="{D168A958-02F9-4F9F-8284-635819DE99A3}" destId="{0B2576A0-7592-47B7-88B5-57757C85F771}" srcOrd="3" destOrd="0" parTransId="{4C117069-F2B5-48C0-B861-35EF3EF1D539}" sibTransId="{FE1E0E72-566E-4223-A5DF-C8B7CBC0CDEB}"/>
    <dgm:cxn modelId="{DE2B38A4-67C5-4D58-AED3-A452B50C5E67}" type="presOf" srcId="{C1A7FB85-34B6-4672-99B3-B8B680FDF791}" destId="{DF8F9FB5-468E-418E-9AAA-979E2890759B}" srcOrd="1" destOrd="0" presId="urn:microsoft.com/office/officeart/2005/8/layout/cycle2"/>
    <dgm:cxn modelId="{BE29E1AD-B3AA-4EEF-8134-FA686CAEE12D}" type="presOf" srcId="{FE1E0E72-566E-4223-A5DF-C8B7CBC0CDEB}" destId="{F30D2572-272E-4958-9E91-9E1DBCE97AE0}" srcOrd="0" destOrd="0" presId="urn:microsoft.com/office/officeart/2005/8/layout/cycle2"/>
    <dgm:cxn modelId="{F498B1B1-DFC7-4FE5-98D6-CD19B5681E49}" type="presOf" srcId="{C1A7FB85-34B6-4672-99B3-B8B680FDF791}" destId="{2755DACC-B0E8-47D9-AFDE-6F1CBBA05D9C}" srcOrd="0" destOrd="0" presId="urn:microsoft.com/office/officeart/2005/8/layout/cycle2"/>
    <dgm:cxn modelId="{5EEF01B2-8134-4586-A9D8-1685B785D383}" type="presOf" srcId="{D168A958-02F9-4F9F-8284-635819DE99A3}" destId="{18EB9133-EA54-485B-9E66-D698A58DB6CD}" srcOrd="0" destOrd="0" presId="urn:microsoft.com/office/officeart/2005/8/layout/cycle2"/>
    <dgm:cxn modelId="{017317BE-ED56-43A3-A561-3B12DB632693}" type="presOf" srcId="{23E74584-DC5A-47B5-A46B-5BDE552CF823}" destId="{287B53E2-3A01-43C0-837E-8F14A6F11989}" srcOrd="0" destOrd="0" presId="urn:microsoft.com/office/officeart/2005/8/layout/cycle2"/>
    <dgm:cxn modelId="{9881CABF-AB94-4C34-B6B1-64D0299245F3}" type="presOf" srcId="{0C92ACCC-BF06-4A7C-B794-E91A058BE1F4}" destId="{1290817A-1039-46C0-82E7-4C30ACE867D2}" srcOrd="0" destOrd="0" presId="urn:microsoft.com/office/officeart/2005/8/layout/cycle2"/>
    <dgm:cxn modelId="{FC3C99DA-9D63-4EFD-B584-959D6EC5662F}" type="presOf" srcId="{3B5D1FCF-3D6F-45B0-BC52-6EEF25AFB0F5}" destId="{8A1EF93B-46EF-423A-ABE7-A881BD98FCCC}" srcOrd="0" destOrd="0" presId="urn:microsoft.com/office/officeart/2005/8/layout/cycle2"/>
    <dgm:cxn modelId="{09AB8EDC-2840-43C7-8FB8-957AD67692DD}" type="presOf" srcId="{9B5031BD-24F8-4EFA-8298-289116BFBED5}" destId="{D3D86FEF-F896-4114-8472-62C622751809}" srcOrd="0" destOrd="0" presId="urn:microsoft.com/office/officeart/2005/8/layout/cycle2"/>
    <dgm:cxn modelId="{8847883D-BEFA-4C19-B474-8CE1D9DEC641}" type="presParOf" srcId="{18EB9133-EA54-485B-9E66-D698A58DB6CD}" destId="{ADEEF312-0DA5-49DD-B6EB-E90926282374}" srcOrd="0" destOrd="0" presId="urn:microsoft.com/office/officeart/2005/8/layout/cycle2"/>
    <dgm:cxn modelId="{0AA8E977-DCAD-4E0C-8042-BC434B01AB81}" type="presParOf" srcId="{18EB9133-EA54-485B-9E66-D698A58DB6CD}" destId="{2755DACC-B0E8-47D9-AFDE-6F1CBBA05D9C}" srcOrd="1" destOrd="0" presId="urn:microsoft.com/office/officeart/2005/8/layout/cycle2"/>
    <dgm:cxn modelId="{9B54E198-6CFD-4C80-B051-F1CFEEB3E889}" type="presParOf" srcId="{2755DACC-B0E8-47D9-AFDE-6F1CBBA05D9C}" destId="{DF8F9FB5-468E-418E-9AAA-979E2890759B}" srcOrd="0" destOrd="0" presId="urn:microsoft.com/office/officeart/2005/8/layout/cycle2"/>
    <dgm:cxn modelId="{7726A0CE-688F-4293-A50C-85745B255FE9}" type="presParOf" srcId="{18EB9133-EA54-485B-9E66-D698A58DB6CD}" destId="{06584C5F-EDCF-4AA4-9064-03F76BE8DEAD}" srcOrd="2" destOrd="0" presId="urn:microsoft.com/office/officeart/2005/8/layout/cycle2"/>
    <dgm:cxn modelId="{DAC56CD4-A36D-419B-8D59-DF0E8639E487}" type="presParOf" srcId="{18EB9133-EA54-485B-9E66-D698A58DB6CD}" destId="{5764864F-27DC-4F89-9E68-75C4D0556CD5}" srcOrd="3" destOrd="0" presId="urn:microsoft.com/office/officeart/2005/8/layout/cycle2"/>
    <dgm:cxn modelId="{5F40BAEE-6970-401B-ADF2-0D1F305C616A}" type="presParOf" srcId="{5764864F-27DC-4F89-9E68-75C4D0556CD5}" destId="{11BBEA83-2453-47CC-A048-3027FF4F68C1}" srcOrd="0" destOrd="0" presId="urn:microsoft.com/office/officeart/2005/8/layout/cycle2"/>
    <dgm:cxn modelId="{FA93E26E-D658-4D76-A15D-67E05E936FC6}" type="presParOf" srcId="{18EB9133-EA54-485B-9E66-D698A58DB6CD}" destId="{D3D86FEF-F896-4114-8472-62C622751809}" srcOrd="4" destOrd="0" presId="urn:microsoft.com/office/officeart/2005/8/layout/cycle2"/>
    <dgm:cxn modelId="{2EC58F5B-0E9D-4234-A4B3-C831504C4921}" type="presParOf" srcId="{18EB9133-EA54-485B-9E66-D698A58DB6CD}" destId="{1290817A-1039-46C0-82E7-4C30ACE867D2}" srcOrd="5" destOrd="0" presId="urn:microsoft.com/office/officeart/2005/8/layout/cycle2"/>
    <dgm:cxn modelId="{0C7FDEA6-3A64-416D-9B14-9030F9D182AD}" type="presParOf" srcId="{1290817A-1039-46C0-82E7-4C30ACE867D2}" destId="{12EA438B-9A21-4FB7-8C4B-5306802DC486}" srcOrd="0" destOrd="0" presId="urn:microsoft.com/office/officeart/2005/8/layout/cycle2"/>
    <dgm:cxn modelId="{7AAE9CB2-383C-48D4-8F53-348F9ABD035B}" type="presParOf" srcId="{18EB9133-EA54-485B-9E66-D698A58DB6CD}" destId="{C9C56212-BAAA-4464-B0AA-B2CB36247265}" srcOrd="6" destOrd="0" presId="urn:microsoft.com/office/officeart/2005/8/layout/cycle2"/>
    <dgm:cxn modelId="{561F6AF0-1BB9-49FD-8C9A-5A75C2D986C8}" type="presParOf" srcId="{18EB9133-EA54-485B-9E66-D698A58DB6CD}" destId="{F30D2572-272E-4958-9E91-9E1DBCE97AE0}" srcOrd="7" destOrd="0" presId="urn:microsoft.com/office/officeart/2005/8/layout/cycle2"/>
    <dgm:cxn modelId="{FDDBF73A-A863-4E3B-8805-347676F3DD2F}" type="presParOf" srcId="{F30D2572-272E-4958-9E91-9E1DBCE97AE0}" destId="{28DE72AD-4C86-4236-B169-B80BDAB2FE5F}" srcOrd="0" destOrd="0" presId="urn:microsoft.com/office/officeart/2005/8/layout/cycle2"/>
    <dgm:cxn modelId="{9F8C7012-0BE5-4BF6-A3AC-7C1497662675}" type="presParOf" srcId="{18EB9133-EA54-485B-9E66-D698A58DB6CD}" destId="{287B53E2-3A01-43C0-837E-8F14A6F11989}" srcOrd="8" destOrd="0" presId="urn:microsoft.com/office/officeart/2005/8/layout/cycle2"/>
    <dgm:cxn modelId="{2C9E4E44-F55A-49AF-963B-E9F454D75CA7}" type="presParOf" srcId="{18EB9133-EA54-485B-9E66-D698A58DB6CD}" destId="{8A1EF93B-46EF-423A-ABE7-A881BD98FCCC}" srcOrd="9" destOrd="0" presId="urn:microsoft.com/office/officeart/2005/8/layout/cycle2"/>
    <dgm:cxn modelId="{67C0110B-7FA4-4DBC-A884-0315C12E329E}" type="presParOf" srcId="{8A1EF93B-46EF-423A-ABE7-A881BD98FCCC}" destId="{0F206C25-4FA1-4388-9FA9-74FF2BF1E72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C2579-1161-45AB-985C-2933D8A82B46}">
      <dsp:nvSpPr>
        <dsp:cNvPr id="0" name=""/>
        <dsp:cNvSpPr/>
      </dsp:nvSpPr>
      <dsp:spPr>
        <a:xfrm>
          <a:off x="2450" y="101728"/>
          <a:ext cx="2180688" cy="8722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Входящая логистика</a:t>
          </a:r>
        </a:p>
      </dsp:txBody>
      <dsp:txXfrm>
        <a:off x="438588" y="101728"/>
        <a:ext cx="1308413" cy="872275"/>
      </dsp:txXfrm>
    </dsp:sp>
    <dsp:sp modelId="{DAA79BC5-A0AF-4CDF-B34F-D89ED019378B}">
      <dsp:nvSpPr>
        <dsp:cNvPr id="0" name=""/>
        <dsp:cNvSpPr/>
      </dsp:nvSpPr>
      <dsp:spPr>
        <a:xfrm>
          <a:off x="1965070" y="101728"/>
          <a:ext cx="2180688" cy="8722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Производство (операции)</a:t>
          </a:r>
        </a:p>
      </dsp:txBody>
      <dsp:txXfrm>
        <a:off x="2401208" y="101728"/>
        <a:ext cx="1308413" cy="872275"/>
      </dsp:txXfrm>
    </dsp:sp>
    <dsp:sp modelId="{A5556396-F2FF-4F4B-A7B1-A334FBEC49DE}">
      <dsp:nvSpPr>
        <dsp:cNvPr id="0" name=""/>
        <dsp:cNvSpPr/>
      </dsp:nvSpPr>
      <dsp:spPr>
        <a:xfrm>
          <a:off x="3927690" y="101728"/>
          <a:ext cx="2180688" cy="8722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Исходящая логистика</a:t>
          </a:r>
        </a:p>
      </dsp:txBody>
      <dsp:txXfrm>
        <a:off x="4363828" y="101728"/>
        <a:ext cx="1308413" cy="872275"/>
      </dsp:txXfrm>
    </dsp:sp>
    <dsp:sp modelId="{A00EC484-56E5-459F-8E94-2208D1E6ECA9}">
      <dsp:nvSpPr>
        <dsp:cNvPr id="0" name=""/>
        <dsp:cNvSpPr/>
      </dsp:nvSpPr>
      <dsp:spPr>
        <a:xfrm>
          <a:off x="5890310" y="101728"/>
          <a:ext cx="2180688" cy="8722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Маркетинг и продажи</a:t>
          </a:r>
        </a:p>
      </dsp:txBody>
      <dsp:txXfrm>
        <a:off x="6326448" y="101728"/>
        <a:ext cx="1308413" cy="872275"/>
      </dsp:txXfrm>
    </dsp:sp>
    <dsp:sp modelId="{E63DBFF4-A75C-4332-85C3-0AC7113F087A}">
      <dsp:nvSpPr>
        <dsp:cNvPr id="0" name=""/>
        <dsp:cNvSpPr/>
      </dsp:nvSpPr>
      <dsp:spPr>
        <a:xfrm>
          <a:off x="7852929" y="101728"/>
          <a:ext cx="2180688" cy="8722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Сервис</a:t>
          </a:r>
        </a:p>
      </dsp:txBody>
      <dsp:txXfrm>
        <a:off x="8289067" y="101728"/>
        <a:ext cx="1308413" cy="8722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C396D-A6E1-4F4B-A670-66F4AF8392BA}">
      <dsp:nvSpPr>
        <dsp:cNvPr id="0" name=""/>
        <dsp:cNvSpPr/>
      </dsp:nvSpPr>
      <dsp:spPr>
        <a:xfrm>
          <a:off x="4014427" y="1144"/>
          <a:ext cx="6021642" cy="9082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Закупки сырья, запасов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Расходные материалы</a:t>
          </a:r>
        </a:p>
      </dsp:txBody>
      <dsp:txXfrm>
        <a:off x="4014427" y="114670"/>
        <a:ext cx="5681063" cy="681159"/>
      </dsp:txXfrm>
    </dsp:sp>
    <dsp:sp modelId="{D5EA13B1-9AAB-45F8-94EC-8993EEBA1330}">
      <dsp:nvSpPr>
        <dsp:cNvPr id="0" name=""/>
        <dsp:cNvSpPr/>
      </dsp:nvSpPr>
      <dsp:spPr>
        <a:xfrm>
          <a:off x="0" y="1144"/>
          <a:ext cx="4014428" cy="9082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 dirty="0"/>
            <a:t>Закупки</a:t>
          </a:r>
        </a:p>
      </dsp:txBody>
      <dsp:txXfrm>
        <a:off x="44335" y="45479"/>
        <a:ext cx="3925758" cy="819541"/>
      </dsp:txXfrm>
    </dsp:sp>
    <dsp:sp modelId="{D1FE9F52-527C-4303-90C6-58CF0B354F25}">
      <dsp:nvSpPr>
        <dsp:cNvPr id="0" name=""/>
        <dsp:cNvSpPr/>
      </dsp:nvSpPr>
      <dsp:spPr>
        <a:xfrm>
          <a:off x="4014427" y="1000177"/>
          <a:ext cx="6021642" cy="9082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Информационные технологии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Производственная автоматизация</a:t>
          </a:r>
        </a:p>
      </dsp:txBody>
      <dsp:txXfrm>
        <a:off x="4014427" y="1113703"/>
        <a:ext cx="5681063" cy="681159"/>
      </dsp:txXfrm>
    </dsp:sp>
    <dsp:sp modelId="{1686BD8E-A5A1-4BCE-951F-C89C70DB9882}">
      <dsp:nvSpPr>
        <dsp:cNvPr id="0" name=""/>
        <dsp:cNvSpPr/>
      </dsp:nvSpPr>
      <dsp:spPr>
        <a:xfrm>
          <a:off x="0" y="1000177"/>
          <a:ext cx="4014428" cy="9082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 dirty="0"/>
            <a:t>Разработка технологий</a:t>
          </a:r>
        </a:p>
      </dsp:txBody>
      <dsp:txXfrm>
        <a:off x="44335" y="1044512"/>
        <a:ext cx="3925758" cy="819541"/>
      </dsp:txXfrm>
    </dsp:sp>
    <dsp:sp modelId="{B5BAFF6C-470F-4E55-99BF-45467BC1C665}">
      <dsp:nvSpPr>
        <dsp:cNvPr id="0" name=""/>
        <dsp:cNvSpPr/>
      </dsp:nvSpPr>
      <dsp:spPr>
        <a:xfrm>
          <a:off x="4014427" y="1999210"/>
          <a:ext cx="6021642" cy="9082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Прием и увольнение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Отпуска, командировки, больничные</a:t>
          </a:r>
        </a:p>
      </dsp:txBody>
      <dsp:txXfrm>
        <a:off x="4014427" y="2112736"/>
        <a:ext cx="5681063" cy="681159"/>
      </dsp:txXfrm>
    </dsp:sp>
    <dsp:sp modelId="{E2C53AFC-B76D-4B62-A279-C7307C7E6529}">
      <dsp:nvSpPr>
        <dsp:cNvPr id="0" name=""/>
        <dsp:cNvSpPr/>
      </dsp:nvSpPr>
      <dsp:spPr>
        <a:xfrm>
          <a:off x="0" y="1999210"/>
          <a:ext cx="4014428" cy="9082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 dirty="0"/>
            <a:t>Управление персоналом</a:t>
          </a:r>
        </a:p>
      </dsp:txBody>
      <dsp:txXfrm>
        <a:off x="44335" y="2043545"/>
        <a:ext cx="3925758" cy="819541"/>
      </dsp:txXfrm>
    </dsp:sp>
    <dsp:sp modelId="{108114D6-6187-4A46-B06F-77E0A00E520D}">
      <dsp:nvSpPr>
        <dsp:cNvPr id="0" name=""/>
        <dsp:cNvSpPr/>
      </dsp:nvSpPr>
      <dsp:spPr>
        <a:xfrm>
          <a:off x="4014427" y="2998243"/>
          <a:ext cx="6021642" cy="9082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Автотранспорт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Поддержка офисов</a:t>
          </a:r>
        </a:p>
      </dsp:txBody>
      <dsp:txXfrm>
        <a:off x="4014427" y="3111769"/>
        <a:ext cx="5681063" cy="681159"/>
      </dsp:txXfrm>
    </dsp:sp>
    <dsp:sp modelId="{AAE3CF4A-A49D-4B25-A953-6E883C999952}">
      <dsp:nvSpPr>
        <dsp:cNvPr id="0" name=""/>
        <dsp:cNvSpPr/>
      </dsp:nvSpPr>
      <dsp:spPr>
        <a:xfrm>
          <a:off x="0" y="2998243"/>
          <a:ext cx="4014428" cy="9082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 dirty="0"/>
            <a:t>Инфраструктура</a:t>
          </a:r>
        </a:p>
      </dsp:txBody>
      <dsp:txXfrm>
        <a:off x="44335" y="3042578"/>
        <a:ext cx="3925758" cy="8195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EF312-0DA5-49DD-B6EB-E90926282374}">
      <dsp:nvSpPr>
        <dsp:cNvPr id="0" name=""/>
        <dsp:cNvSpPr/>
      </dsp:nvSpPr>
      <dsp:spPr>
        <a:xfrm>
          <a:off x="3246437" y="534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Разработка</a:t>
          </a:r>
          <a:r>
            <a:rPr lang="en-US" sz="1600" kern="1200" dirty="0"/>
            <a:t> </a:t>
          </a:r>
          <a:r>
            <a:rPr lang="ru-RU" sz="1600" kern="1200" dirty="0"/>
            <a:t>или изменение сервиса</a:t>
          </a:r>
        </a:p>
      </dsp:txBody>
      <dsp:txXfrm>
        <a:off x="3485895" y="239992"/>
        <a:ext cx="1156208" cy="1156208"/>
      </dsp:txXfrm>
    </dsp:sp>
    <dsp:sp modelId="{2755DACC-B0E8-47D9-AFDE-6F1CBBA05D9C}">
      <dsp:nvSpPr>
        <dsp:cNvPr id="0" name=""/>
        <dsp:cNvSpPr/>
      </dsp:nvSpPr>
      <dsp:spPr>
        <a:xfrm rot="2160000">
          <a:off x="4830234" y="125730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</dsp:txBody>
      <dsp:txXfrm>
        <a:off x="4842728" y="1329221"/>
        <a:ext cx="305286" cy="331112"/>
      </dsp:txXfrm>
    </dsp:sp>
    <dsp:sp modelId="{06584C5F-EDCF-4AA4-9064-03F76BE8DEAD}">
      <dsp:nvSpPr>
        <dsp:cNvPr id="0" name=""/>
        <dsp:cNvSpPr/>
      </dsp:nvSpPr>
      <dsp:spPr>
        <a:xfrm>
          <a:off x="5235001" y="1445310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Переговоры и продажи</a:t>
          </a:r>
        </a:p>
      </dsp:txBody>
      <dsp:txXfrm>
        <a:off x="5474459" y="1684768"/>
        <a:ext cx="1156208" cy="1156208"/>
      </dsp:txXfrm>
    </dsp:sp>
    <dsp:sp modelId="{5764864F-27DC-4F89-9E68-75C4D0556CD5}">
      <dsp:nvSpPr>
        <dsp:cNvPr id="0" name=""/>
        <dsp:cNvSpPr/>
      </dsp:nvSpPr>
      <dsp:spPr>
        <a:xfrm rot="6480000">
          <a:off x="5458534" y="3144055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</dsp:txBody>
      <dsp:txXfrm rot="10800000">
        <a:off x="5544168" y="3192209"/>
        <a:ext cx="305286" cy="331112"/>
      </dsp:txXfrm>
    </dsp:sp>
    <dsp:sp modelId="{D3D86FEF-F896-4114-8472-62C622751809}">
      <dsp:nvSpPr>
        <dsp:cNvPr id="0" name=""/>
        <dsp:cNvSpPr/>
      </dsp:nvSpPr>
      <dsp:spPr>
        <a:xfrm>
          <a:off x="4475437" y="3783007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Внедрение</a:t>
          </a:r>
        </a:p>
      </dsp:txBody>
      <dsp:txXfrm>
        <a:off x="4714895" y="4022465"/>
        <a:ext cx="1156208" cy="1156208"/>
      </dsp:txXfrm>
    </dsp:sp>
    <dsp:sp modelId="{1290817A-1039-46C0-82E7-4C30ACE867D2}">
      <dsp:nvSpPr>
        <dsp:cNvPr id="0" name=""/>
        <dsp:cNvSpPr/>
      </dsp:nvSpPr>
      <dsp:spPr>
        <a:xfrm rot="10800000">
          <a:off x="3858281" y="432464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</dsp:txBody>
      <dsp:txXfrm rot="10800000">
        <a:off x="3989118" y="4435013"/>
        <a:ext cx="305286" cy="331112"/>
      </dsp:txXfrm>
    </dsp:sp>
    <dsp:sp modelId="{C9C56212-BAAA-4464-B0AA-B2CB36247265}">
      <dsp:nvSpPr>
        <dsp:cNvPr id="0" name=""/>
        <dsp:cNvSpPr/>
      </dsp:nvSpPr>
      <dsp:spPr>
        <a:xfrm>
          <a:off x="2017437" y="3783007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Исполнение</a:t>
          </a:r>
        </a:p>
      </dsp:txBody>
      <dsp:txXfrm>
        <a:off x="2256895" y="4022465"/>
        <a:ext cx="1156208" cy="1156208"/>
      </dsp:txXfrm>
    </dsp:sp>
    <dsp:sp modelId="{F30D2572-272E-4958-9E91-9E1DBCE97AE0}">
      <dsp:nvSpPr>
        <dsp:cNvPr id="0" name=""/>
        <dsp:cNvSpPr/>
      </dsp:nvSpPr>
      <dsp:spPr>
        <a:xfrm rot="15120000">
          <a:off x="1999811" y="323787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</dsp:txBody>
      <dsp:txXfrm rot="10800000">
        <a:off x="2085445" y="3410460"/>
        <a:ext cx="305286" cy="331112"/>
      </dsp:txXfrm>
    </dsp:sp>
    <dsp:sp modelId="{287B53E2-3A01-43C0-837E-8F14A6F11989}">
      <dsp:nvSpPr>
        <dsp:cNvPr id="0" name=""/>
        <dsp:cNvSpPr/>
      </dsp:nvSpPr>
      <dsp:spPr>
        <a:xfrm>
          <a:off x="1257873" y="1445310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Оценка</a:t>
          </a:r>
        </a:p>
      </dsp:txBody>
      <dsp:txXfrm>
        <a:off x="1497331" y="1684768"/>
        <a:ext cx="1156208" cy="1156208"/>
      </dsp:txXfrm>
    </dsp:sp>
    <dsp:sp modelId="{8A1EF93B-46EF-423A-ABE7-A881BD98FCCC}">
      <dsp:nvSpPr>
        <dsp:cNvPr id="0" name=""/>
        <dsp:cNvSpPr/>
      </dsp:nvSpPr>
      <dsp:spPr>
        <a:xfrm rot="19440000">
          <a:off x="2841670" y="127181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</dsp:txBody>
      <dsp:txXfrm>
        <a:off x="2854164" y="1420635"/>
        <a:ext cx="305286" cy="331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25CE3-DEA2-4A03-8508-4022C8861745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53209-777A-4C40-AED8-20BD19CCE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456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253209-777A-4C40-AED8-20BD19CCE56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941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3566F6-AD1C-47CD-8E5F-4BDA529BE8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0B3769-EEC8-4434-80EB-188C6EC03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B6010A-BEEE-4085-95E5-A01A53D22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D9CD-204C-483B-BEA5-6882E96E668B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E098B6-EC0A-4971-9E01-9E25FB9AD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8F4AD0-553A-43D7-B29A-1FF7D4525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67EE-B8EE-4FF4-953F-EDB7CCBF1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977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820181-AEE1-4001-A641-54F34669F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684595-1303-4489-B37F-4BA3D7DCB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75C7D3-BB60-42A8-88BC-0C6A64415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D9CD-204C-483B-BEA5-6882E96E668B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0704FA-07A5-4D7D-82A3-AB04C36E3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4AD19C-0312-495B-B095-D6424D78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67EE-B8EE-4FF4-953F-EDB7CCBF1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80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E6604B-BCE2-4D66-BD03-B5C53EF908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1DEE40-D008-4171-B4A9-DD7A5ED79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477FBC-94A5-479D-9C8F-A6FA50C23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D9CD-204C-483B-BEA5-6882E96E668B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AC7BD7-D5EB-4DFA-ABB1-5A32CC133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E33332-74B7-428A-805F-6F51B3242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67EE-B8EE-4FF4-953F-EDB7CCBF1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393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" y="75337"/>
            <a:ext cx="12051792" cy="120246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656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0B91C-5A92-4056-A063-861C801B5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D84947-7304-4383-9953-CE2D321F9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EC4F25-11D8-44DD-BCA7-54798DACE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D9CD-204C-483B-BEA5-6882E96E668B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07B8B9-0012-4453-B5E3-B65B63E62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7D8042-00BF-4FC3-850F-06DCFD41D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67EE-B8EE-4FF4-953F-EDB7CCBF1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926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62A8F8-AD48-4CCD-BEF0-88A38A6A9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F46AAF-B7F6-41EF-A9CA-5B24FC8D5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0F942A-E624-406E-930A-587784BCF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D9CD-204C-483B-BEA5-6882E96E668B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CD754E-F218-455B-9342-5FECE477A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2DAC1C-1BBC-42DD-8BF2-CBFE8D38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67EE-B8EE-4FF4-953F-EDB7CCBF1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51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B1E3CB-A26F-4B01-A81D-8AC6EB176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986B82-6137-4BD3-812B-B9C4AC5F8D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BD8627-B472-4233-A78B-2F3F2BDA64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6C9256-92B7-491E-BA26-27F2FF172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D9CD-204C-483B-BEA5-6882E96E668B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8AD2E7-07AE-43AB-A54B-1726AC3D6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32E4DA-BB7F-4B6C-84D8-EEBE9686C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67EE-B8EE-4FF4-953F-EDB7CCBF1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72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42C1A9-A359-4031-B349-70B810206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2861AE-B5F2-4F34-A07F-4F421EF27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101EF8-1FCF-444D-8D98-13CEB6D31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16D7D0-992C-4D53-B521-F8BB9B029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3E5449F-6E5B-48F7-BDC2-BE1C36EF97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E7CA701-07B4-4F26-BAB9-445167F3E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D9CD-204C-483B-BEA5-6882E96E668B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776094-E3E8-4DCB-AEFA-196C28912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F466428-4BCC-4B59-9CB9-92E890AA2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67EE-B8EE-4FF4-953F-EDB7CCBF1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40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A7C1E-81D8-4568-8541-3069FF15A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5E49C3B-0BE0-449C-A523-0A5708829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D9CD-204C-483B-BEA5-6882E96E668B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373093A-4B40-4628-998E-6E7967418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040CE6-D97A-4986-8DB1-5515D540C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67EE-B8EE-4FF4-953F-EDB7CCBF1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99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06509F-9AD3-4F3A-BCB5-AC6B5D604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D9CD-204C-483B-BEA5-6882E96E668B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D13F0B9-F52D-4C3E-85A9-36B58BCA8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C194DC-D0FD-4002-ABC5-0A6A5BE3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67EE-B8EE-4FF4-953F-EDB7CCBF1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2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AFD8BC-7736-4AB3-B22D-A6D7F2594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182013-BC27-4140-A6DB-5FBFB4843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BF2A94-F1D0-4A96-9DF3-4C08E936A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96D3CD-5325-4343-8D9C-703B33D3E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D9CD-204C-483B-BEA5-6882E96E668B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4FDBE7-A2B3-4FF6-B35A-5222525EB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D850F3-5086-44C7-AE4B-E24A79660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67EE-B8EE-4FF4-953F-EDB7CCBF1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21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71ACE6-5606-4E74-8DDA-DA22A245D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8F23C4-1CBE-4B72-90B3-5BBE6E230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F6E260-B51E-4E52-94A7-C464000BB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38D990-9DE2-48C5-AC12-4A73FEC60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D9CD-204C-483B-BEA5-6882E96E668B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6493B3-9B96-47E5-AF51-72CCF49C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8035EA-4CF8-4970-8052-E2AA9D44D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67EE-B8EE-4FF4-953F-EDB7CCBF1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520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4B9EC-8949-47D4-A56A-F5A98B0F4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5404FD-5E9C-4A4F-AD86-34230A899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DF1243-DF53-48BA-9F66-9BB774F0D6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5D9CD-204C-483B-BEA5-6882E96E668B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D9DB5E-F868-4E88-A2BC-E705A0482F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B07EEA-6354-44D1-B4FE-10E7390E9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F67EE-B8EE-4FF4-953F-EDB7CCBF1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26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hyperlink" Target="https://drive.google.com/open?id=19eRKhg649Jmr-0UTxgakdMZ07eDobjpR" TargetMode="External"/><Relationship Id="rId2" Type="http://schemas.openxmlformats.org/officeDocument/2006/relationships/hyperlink" Target="https://ses.gsvcons.ru/demo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emo.ses-team.ru/ses" TargetMode="External"/><Relationship Id="rId5" Type="http://schemas.openxmlformats.org/officeDocument/2006/relationships/hyperlink" Target="https://drive.google.com/open?id=1hNEceStfN34GIUbN134TJijprutNoyrH" TargetMode="External"/><Relationship Id="rId4" Type="http://schemas.openxmlformats.org/officeDocument/2006/relationships/image" Target="../media/image4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ses.gsvcons.ru/demo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gsvcons.ru" TargetMode="External"/><Relationship Id="rId2" Type="http://schemas.openxmlformats.org/officeDocument/2006/relationships/hyperlink" Target="http://www.gsvcons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hyperlink" Target="mailto:svguzik@gsvcons.r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jp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3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9.png"/><Relationship Id="rId7" Type="http://schemas.openxmlformats.org/officeDocument/2006/relationships/image" Target="../media/image32.jpeg"/><Relationship Id="rId12" Type="http://schemas.openxmlformats.org/officeDocument/2006/relationships/image" Target="../media/image3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png"/><Relationship Id="rId10" Type="http://schemas.openxmlformats.org/officeDocument/2006/relationships/image" Target="../media/image35.jpeg"/><Relationship Id="rId4" Type="http://schemas.openxmlformats.org/officeDocument/2006/relationships/image" Target="../media/image25.jpe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hyperlink" Target="https://ru.wiktionary.org/wiki/%D0%BE%D0%B1%D0%BB%D0%B0%D1%87%D0%BD%D1%8B%D0%B9_%D1%81%D0%B5%D1%80%D0%B2%D0%B8%D1%81" TargetMode="External"/><Relationship Id="rId7" Type="http://schemas.openxmlformats.org/officeDocument/2006/relationships/hyperlink" Target="https://drive.google.com/file/d/1LPWYjCKDpT5dx58KQus024mD1HePJW_1/view?usp=sharing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loud.yandex.ru/" TargetMode="External"/><Relationship Id="rId5" Type="http://schemas.openxmlformats.org/officeDocument/2006/relationships/hyperlink" Target="https://mcs.mail.ru/infra/" TargetMode="External"/><Relationship Id="rId4" Type="http://schemas.openxmlformats.org/officeDocument/2006/relationships/hyperlink" Target="https://www.microsoft.com/ru-ru/download/developer-tools.aspx" TargetMode="External"/><Relationship Id="rId9" Type="http://schemas.openxmlformats.org/officeDocument/2006/relationships/hyperlink" Target="https://drive.google.com/file/d/185nnYhYt6m-sCpoKmTlzcBt4wSJr4MLj/view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04C9AD-5469-49DB-9E32-B965B4936A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ru-RU" sz="5600" dirty="0"/>
              <a:t>Предложение компании </a:t>
            </a:r>
            <a:r>
              <a:rPr lang="en-US" sz="5600" dirty="0"/>
              <a:t>GSV</a:t>
            </a:r>
            <a:endParaRPr lang="ru-RU" sz="5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DD1E41-8806-4E48-B410-F34E316AC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 lnSpcReduction="10000"/>
          </a:bodyPr>
          <a:lstStyle/>
          <a:p>
            <a:pPr algn="l"/>
            <a:r>
              <a:rPr lang="ru-RU" sz="2000" dirty="0"/>
              <a:t>Приглашение к сотрудничеству по организации эффективного обслуживающего подразделения и оказанию качественных услуг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B6CDDE-766B-4111-A34D-73DD3A8AF1F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r="19405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51589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снимок экрана&#10;&#10;Описание создано с очень высокой степенью достоверности">
            <a:hlinkClick r:id="rId2"/>
            <a:extLst>
              <a:ext uri="{FF2B5EF4-FFF2-40B4-BE49-F238E27FC236}">
                <a16:creationId xmlns:a16="http://schemas.microsoft.com/office/drawing/2014/main" id="{2119B9C6-D310-4D11-9CAD-E0CB6B7E1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686" y="2007428"/>
            <a:ext cx="2944808" cy="439107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B4E58AE-F36F-4EB3-A4F2-C487D77FB2DE}"/>
              </a:ext>
            </a:extLst>
          </p:cNvPr>
          <p:cNvSpPr/>
          <p:nvPr/>
        </p:nvSpPr>
        <p:spPr>
          <a:xfrm>
            <a:off x="1670178" y="6568751"/>
            <a:ext cx="1679515" cy="28924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Исполнитель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35AB1B-B1AB-46DB-82F1-689719A5AEF5}"/>
              </a:ext>
            </a:extLst>
          </p:cNvPr>
          <p:cNvSpPr/>
          <p:nvPr/>
        </p:nvSpPr>
        <p:spPr>
          <a:xfrm>
            <a:off x="3387013" y="6568750"/>
            <a:ext cx="1642188" cy="28924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Оператор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3C2682C-79DF-429E-A920-C39F58A9AB6A}"/>
              </a:ext>
            </a:extLst>
          </p:cNvPr>
          <p:cNvSpPr/>
          <p:nvPr/>
        </p:nvSpPr>
        <p:spPr>
          <a:xfrm>
            <a:off x="5066525" y="6568749"/>
            <a:ext cx="1642188" cy="28924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Согласующий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57D6FF4-008F-43FA-B9FC-93D73AA039F4}"/>
              </a:ext>
            </a:extLst>
          </p:cNvPr>
          <p:cNvSpPr/>
          <p:nvPr/>
        </p:nvSpPr>
        <p:spPr>
          <a:xfrm>
            <a:off x="0" y="6568751"/>
            <a:ext cx="1642188" cy="28924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Пользователь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29E7C19-4952-4DBE-973F-7F357F470940}"/>
              </a:ext>
            </a:extLst>
          </p:cNvPr>
          <p:cNvSpPr/>
          <p:nvPr/>
        </p:nvSpPr>
        <p:spPr>
          <a:xfrm>
            <a:off x="6746037" y="6568751"/>
            <a:ext cx="1796643" cy="2892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Бизнес партнер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377A999-C4C2-4FFC-A99E-8FBC3077EAE2}"/>
              </a:ext>
            </a:extLst>
          </p:cNvPr>
          <p:cNvSpPr/>
          <p:nvPr/>
        </p:nvSpPr>
        <p:spPr>
          <a:xfrm>
            <a:off x="8580005" y="6568748"/>
            <a:ext cx="2312786" cy="28925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Менеджер активов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FCB4D21-BDC1-4310-AAF6-DCD4DC5C3A27}"/>
              </a:ext>
            </a:extLst>
          </p:cNvPr>
          <p:cNvSpPr/>
          <p:nvPr/>
        </p:nvSpPr>
        <p:spPr>
          <a:xfrm>
            <a:off x="10928208" y="6568748"/>
            <a:ext cx="1263792" cy="28925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Технолог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16BD6A7-42EB-4B64-8D8B-8F2AFE44DF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9" b="26095"/>
          <a:stretch/>
        </p:blipFill>
        <p:spPr>
          <a:xfrm>
            <a:off x="0" y="-6300"/>
            <a:ext cx="12192000" cy="19153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93779F-8C26-4291-A26D-29286A9E6F5A}"/>
              </a:ext>
            </a:extLst>
          </p:cNvPr>
          <p:cNvSpPr txBox="1"/>
          <p:nvPr/>
        </p:nvSpPr>
        <p:spPr>
          <a:xfrm>
            <a:off x="423221" y="4287232"/>
            <a:ext cx="8655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Я Исполнитель, я все решу!</a:t>
            </a:r>
          </a:p>
        </p:txBody>
      </p:sp>
      <p:sp>
        <p:nvSpPr>
          <p:cNvPr id="12" name="Прямоугольник 11">
            <a:hlinkClick r:id="rId5"/>
            <a:extLst>
              <a:ext uri="{FF2B5EF4-FFF2-40B4-BE49-F238E27FC236}">
                <a16:creationId xmlns:a16="http://schemas.microsoft.com/office/drawing/2014/main" id="{3B9379E0-3070-4EAC-A3FA-58354CF4BB68}"/>
              </a:ext>
            </a:extLst>
          </p:cNvPr>
          <p:cNvSpPr/>
          <p:nvPr/>
        </p:nvSpPr>
        <p:spPr>
          <a:xfrm>
            <a:off x="2500274" y="6065424"/>
            <a:ext cx="4401150" cy="378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Перейти к Руководству Исполнителя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&gt;&gt;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BCCAAF-F75A-4039-AA62-4D8C8E15DD87}"/>
              </a:ext>
            </a:extLst>
          </p:cNvPr>
          <p:cNvSpPr txBox="1"/>
          <p:nvPr/>
        </p:nvSpPr>
        <p:spPr>
          <a:xfrm>
            <a:off x="610263" y="4687342"/>
            <a:ext cx="3597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Протестировать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как Исполнитель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6"/>
            <a:extLst>
              <a:ext uri="{FF2B5EF4-FFF2-40B4-BE49-F238E27FC236}">
                <a16:creationId xmlns:a16="http://schemas.microsoft.com/office/drawing/2014/main" id="{39140CB0-5232-46C5-87CB-326441C2135F}"/>
              </a:ext>
            </a:extLst>
          </p:cNvPr>
          <p:cNvSpPr txBox="1"/>
          <p:nvPr/>
        </p:nvSpPr>
        <p:spPr>
          <a:xfrm>
            <a:off x="620603" y="5045738"/>
            <a:ext cx="3778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Демостенд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https://demo.ses-team.ru/ses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277F1C-BB98-404C-AF71-2DAD3253D5F4}"/>
              </a:ext>
            </a:extLst>
          </p:cNvPr>
          <p:cNvSpPr txBox="1"/>
          <p:nvPr/>
        </p:nvSpPr>
        <p:spPr>
          <a:xfrm>
            <a:off x="628520" y="5403706"/>
            <a:ext cx="1690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Логин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specialist1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296F06-C1CD-472B-ACF8-DD935BB2BAC9}"/>
              </a:ext>
            </a:extLst>
          </p:cNvPr>
          <p:cNvSpPr txBox="1"/>
          <p:nvPr/>
        </p:nvSpPr>
        <p:spPr>
          <a:xfrm>
            <a:off x="628520" y="5715622"/>
            <a:ext cx="2183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Пароль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sptwbfkbcn1_!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E4C309-2F91-4847-A4C3-1D78E18DA977}"/>
              </a:ext>
            </a:extLst>
          </p:cNvPr>
          <p:cNvSpPr txBox="1"/>
          <p:nvPr/>
        </p:nvSpPr>
        <p:spPr>
          <a:xfrm>
            <a:off x="4726582" y="4328960"/>
            <a:ext cx="4046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Что смотреть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Ваши задачи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Получил, открыл, выполнил, отчитался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Задачи на Ваших группах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Отчет по Вашей работе.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F2206D-1416-4F26-A7B6-75B69DC15DD7}"/>
              </a:ext>
            </a:extLst>
          </p:cNvPr>
          <p:cNvSpPr txBox="1"/>
          <p:nvPr/>
        </p:nvSpPr>
        <p:spPr>
          <a:xfrm>
            <a:off x="423220" y="2007429"/>
            <a:ext cx="8655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Я Пользователь и у меня «Проблема»!</a:t>
            </a:r>
          </a:p>
        </p:txBody>
      </p:sp>
      <p:sp>
        <p:nvSpPr>
          <p:cNvPr id="19" name="Прямоугольник 18">
            <a:hlinkClick r:id="rId7"/>
            <a:extLst>
              <a:ext uri="{FF2B5EF4-FFF2-40B4-BE49-F238E27FC236}">
                <a16:creationId xmlns:a16="http://schemas.microsoft.com/office/drawing/2014/main" id="{1F62AA30-FFF8-4F84-BF6B-07D84B80FBB7}"/>
              </a:ext>
            </a:extLst>
          </p:cNvPr>
          <p:cNvSpPr/>
          <p:nvPr/>
        </p:nvSpPr>
        <p:spPr>
          <a:xfrm>
            <a:off x="2500273" y="3835571"/>
            <a:ext cx="4401150" cy="3754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Перейти к Руководству Пользователя</a:t>
            </a:r>
            <a:r>
              <a:rPr lang="en-US" b="1" dirty="0"/>
              <a:t> &gt;&gt;</a:t>
            </a:r>
            <a:endParaRPr lang="ru-RU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434162-D6A4-42D6-B7B5-2F0FFA8D02F0}"/>
              </a:ext>
            </a:extLst>
          </p:cNvPr>
          <p:cNvSpPr txBox="1"/>
          <p:nvPr/>
        </p:nvSpPr>
        <p:spPr>
          <a:xfrm>
            <a:off x="580626" y="2423212"/>
            <a:ext cx="36740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</a:rPr>
              <a:t>Протестировать </a:t>
            </a:r>
            <a:r>
              <a:rPr lang="en-US" sz="1600" b="1" dirty="0">
                <a:solidFill>
                  <a:schemeClr val="tx2"/>
                </a:solidFill>
              </a:rPr>
              <a:t>SES</a:t>
            </a:r>
            <a:r>
              <a:rPr lang="ru-RU" sz="1600" b="1" dirty="0">
                <a:solidFill>
                  <a:schemeClr val="tx2"/>
                </a:solidFill>
              </a:rPr>
              <a:t>, как Пользователь</a:t>
            </a:r>
            <a:r>
              <a:rPr lang="en-US" sz="1600" b="1" dirty="0">
                <a:solidFill>
                  <a:schemeClr val="tx2"/>
                </a:solidFill>
              </a:rPr>
              <a:t>: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4A8D11-A8C0-42BE-84DA-6C01BDDCC105}"/>
              </a:ext>
            </a:extLst>
          </p:cNvPr>
          <p:cNvSpPr txBox="1"/>
          <p:nvPr/>
        </p:nvSpPr>
        <p:spPr>
          <a:xfrm>
            <a:off x="628521" y="2783475"/>
            <a:ext cx="3778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>
                <a:solidFill>
                  <a:schemeClr val="tx2"/>
                </a:solidFill>
              </a:rPr>
              <a:t>Демостенд</a:t>
            </a:r>
            <a:r>
              <a:rPr lang="en-US" sz="1600" b="1" dirty="0">
                <a:solidFill>
                  <a:schemeClr val="tx2"/>
                </a:solidFill>
              </a:rPr>
              <a:t>:</a:t>
            </a:r>
            <a:r>
              <a:rPr lang="en-US" sz="1600" dirty="0"/>
              <a:t> </a:t>
            </a:r>
            <a:r>
              <a:rPr lang="en-US" sz="1600" dirty="0">
                <a:hlinkClick r:id="rId6"/>
              </a:rPr>
              <a:t>https://demo.ses-team.ru/ses</a:t>
            </a:r>
            <a:endParaRPr lang="ru-RU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7662C8-6A5C-4478-AD38-0243D2651D26}"/>
              </a:ext>
            </a:extLst>
          </p:cNvPr>
          <p:cNvSpPr txBox="1"/>
          <p:nvPr/>
        </p:nvSpPr>
        <p:spPr>
          <a:xfrm>
            <a:off x="610263" y="3151517"/>
            <a:ext cx="1292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</a:rPr>
              <a:t>Логин</a:t>
            </a:r>
            <a:r>
              <a:rPr lang="en-US" sz="1600" b="1" dirty="0">
                <a:solidFill>
                  <a:schemeClr val="tx2"/>
                </a:solidFill>
              </a:rPr>
              <a:t>:</a:t>
            </a:r>
            <a:r>
              <a:rPr lang="en-US" sz="1600" dirty="0"/>
              <a:t> user1</a:t>
            </a:r>
            <a:endParaRPr lang="ru-RU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8D4E0D-DFD9-48BA-96B2-8013C1533974}"/>
              </a:ext>
            </a:extLst>
          </p:cNvPr>
          <p:cNvSpPr txBox="1"/>
          <p:nvPr/>
        </p:nvSpPr>
        <p:spPr>
          <a:xfrm>
            <a:off x="628520" y="3500622"/>
            <a:ext cx="1601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</a:rPr>
              <a:t>Пароль</a:t>
            </a:r>
            <a:r>
              <a:rPr lang="en-US" sz="1600" b="1" dirty="0">
                <a:solidFill>
                  <a:schemeClr val="tx2"/>
                </a:solidFill>
              </a:rPr>
              <a:t>:</a:t>
            </a:r>
            <a:r>
              <a:rPr lang="en-US" sz="1600" dirty="0"/>
              <a:t> 4$er!_1</a:t>
            </a:r>
            <a:endParaRPr lang="ru-RU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DDDEA3-4E6E-4072-B3D3-33AEDEEE25F7}"/>
              </a:ext>
            </a:extLst>
          </p:cNvPr>
          <p:cNvSpPr txBox="1"/>
          <p:nvPr/>
        </p:nvSpPr>
        <p:spPr>
          <a:xfrm>
            <a:off x="4847413" y="1983257"/>
            <a:ext cx="39039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Что смотреть</a:t>
            </a:r>
            <a:r>
              <a:rPr lang="en-US" sz="1400" b="1" dirty="0">
                <a:solidFill>
                  <a:schemeClr val="tx2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2"/>
                </a:solidFill>
              </a:rPr>
              <a:t>Магазин</a:t>
            </a:r>
            <a:r>
              <a:rPr lang="en-US" sz="1400" b="1" dirty="0">
                <a:solidFill>
                  <a:schemeClr val="tx2"/>
                </a:solidFill>
              </a:rPr>
              <a:t>;</a:t>
            </a:r>
            <a:endParaRPr lang="ru-RU" sz="1400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2"/>
                </a:solidFill>
              </a:rPr>
              <a:t>Лоты для заказа</a:t>
            </a:r>
            <a:r>
              <a:rPr lang="en-US" sz="1400" b="1" dirty="0">
                <a:solidFill>
                  <a:schemeClr val="tx2"/>
                </a:solidFill>
              </a:rPr>
              <a:t>;</a:t>
            </a:r>
            <a:endParaRPr lang="ru-RU" sz="1400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2"/>
                </a:solidFill>
              </a:rPr>
              <a:t>Регистрацию обращений</a:t>
            </a:r>
            <a:r>
              <a:rPr lang="en-US" sz="1400" b="1" dirty="0">
                <a:solidFill>
                  <a:schemeClr val="tx2"/>
                </a:solidFill>
              </a:rPr>
              <a:t>;</a:t>
            </a:r>
            <a:endParaRPr lang="ru-RU" sz="1400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2"/>
                </a:solidFill>
              </a:rPr>
              <a:t>Разделы Правила и Помощь</a:t>
            </a:r>
            <a:r>
              <a:rPr lang="en-US" sz="1400" b="1" dirty="0">
                <a:solidFill>
                  <a:schemeClr val="tx2"/>
                </a:solidFill>
              </a:rPr>
              <a:t>;</a:t>
            </a:r>
            <a:endParaRPr lang="ru-RU" sz="1400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2"/>
                </a:solidFill>
              </a:rPr>
              <a:t>Служебные объявления</a:t>
            </a:r>
            <a:r>
              <a:rPr lang="en-US" sz="1400" b="1" dirty="0">
                <a:solidFill>
                  <a:schemeClr val="tx2"/>
                </a:solidFill>
              </a:rPr>
              <a:t>;</a:t>
            </a:r>
            <a:endParaRPr lang="ru-RU" sz="1400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2"/>
                </a:solidFill>
              </a:rPr>
              <a:t>Профиль Пользователя</a:t>
            </a:r>
            <a:r>
              <a:rPr lang="en-US" sz="1400" b="1" dirty="0">
                <a:solidFill>
                  <a:schemeClr val="tx2"/>
                </a:solidFill>
              </a:rPr>
              <a:t>;</a:t>
            </a:r>
            <a:endParaRPr lang="ru-RU" sz="1400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2"/>
                </a:solidFill>
              </a:rPr>
              <a:t>Ваши заказы.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981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снимок экрана&#10;&#10;Описание создано с очень высокой степенью достоверности">
            <a:hlinkClick r:id="rId2"/>
            <a:extLst>
              <a:ext uri="{FF2B5EF4-FFF2-40B4-BE49-F238E27FC236}">
                <a16:creationId xmlns:a16="http://schemas.microsoft.com/office/drawing/2014/main" id="{3DDDC642-F211-47CC-8F56-E4CEF1FD34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0" t="4399" r="11794" b="79125"/>
          <a:stretch/>
        </p:blipFill>
        <p:spPr>
          <a:xfrm>
            <a:off x="10078499" y="5729447"/>
            <a:ext cx="1932622" cy="6412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F33567-87C4-4347-AD10-C26BF75F03DC}"/>
              </a:ext>
            </a:extLst>
          </p:cNvPr>
          <p:cNvSpPr txBox="1"/>
          <p:nvPr/>
        </p:nvSpPr>
        <p:spPr>
          <a:xfrm>
            <a:off x="10185929" y="6370685"/>
            <a:ext cx="1529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2"/>
                </a:solidFill>
              </a:rPr>
              <a:t>Партнерский тариф </a:t>
            </a:r>
            <a:endParaRPr lang="en-US" sz="1200" b="1" dirty="0">
              <a:solidFill>
                <a:schemeClr val="tx2"/>
              </a:solidFill>
            </a:endParaRPr>
          </a:p>
          <a:p>
            <a:pPr algn="ctr"/>
            <a:r>
              <a:rPr lang="ru-RU" sz="1200" b="1" dirty="0">
                <a:solidFill>
                  <a:schemeClr val="tx2"/>
                </a:solidFill>
              </a:rPr>
              <a:t>2018-2019 г.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9E96CB3-72BE-4D73-BE71-F8A5E2D4CFC7}"/>
              </a:ext>
            </a:extLst>
          </p:cNvPr>
          <p:cNvCxnSpPr>
            <a:cxnSpLocks/>
          </p:cNvCxnSpPr>
          <p:nvPr/>
        </p:nvCxnSpPr>
        <p:spPr>
          <a:xfrm>
            <a:off x="2562329" y="130629"/>
            <a:ext cx="8374" cy="6667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38D9BA6-CB2E-41D9-8BB4-5148E76A16BE}"/>
              </a:ext>
            </a:extLst>
          </p:cNvPr>
          <p:cNvCxnSpPr>
            <a:cxnSpLocks/>
          </p:cNvCxnSpPr>
          <p:nvPr/>
        </p:nvCxnSpPr>
        <p:spPr>
          <a:xfrm>
            <a:off x="7204668" y="813916"/>
            <a:ext cx="0" cy="59844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F9094AC-8DF0-485D-A9CD-218B8FA22A03}"/>
              </a:ext>
            </a:extLst>
          </p:cNvPr>
          <p:cNvCxnSpPr>
            <a:cxnSpLocks/>
          </p:cNvCxnSpPr>
          <p:nvPr/>
        </p:nvCxnSpPr>
        <p:spPr>
          <a:xfrm>
            <a:off x="10008158" y="130629"/>
            <a:ext cx="0" cy="6667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D0A7895-2064-4320-8EAB-8A7BE68A5CCF}"/>
              </a:ext>
            </a:extLst>
          </p:cNvPr>
          <p:cNvCxnSpPr>
            <a:cxnSpLocks/>
          </p:cNvCxnSpPr>
          <p:nvPr/>
        </p:nvCxnSpPr>
        <p:spPr>
          <a:xfrm>
            <a:off x="180870" y="813916"/>
            <a:ext cx="1184700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AC1B284-20F2-4484-8D3E-27E350413244}"/>
              </a:ext>
            </a:extLst>
          </p:cNvPr>
          <p:cNvCxnSpPr>
            <a:cxnSpLocks/>
          </p:cNvCxnSpPr>
          <p:nvPr/>
        </p:nvCxnSpPr>
        <p:spPr>
          <a:xfrm>
            <a:off x="10008158" y="5677319"/>
            <a:ext cx="201971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5D01599-D143-41FF-AC49-3BBF8BC3E6C0}"/>
              </a:ext>
            </a:extLst>
          </p:cNvPr>
          <p:cNvSpPr/>
          <p:nvPr/>
        </p:nvSpPr>
        <p:spPr>
          <a:xfrm>
            <a:off x="180870" y="130629"/>
            <a:ext cx="2301060" cy="6028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Бесплатно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A58C4EB-4791-4A3B-870E-AD35DAE82687}"/>
              </a:ext>
            </a:extLst>
          </p:cNvPr>
          <p:cNvSpPr/>
          <p:nvPr/>
        </p:nvSpPr>
        <p:spPr>
          <a:xfrm>
            <a:off x="2642729" y="130629"/>
            <a:ext cx="7295092" cy="6028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Тариф «Партнерский» – 800 руб.</a:t>
            </a:r>
            <a:r>
              <a:rPr lang="en-US" b="1" dirty="0">
                <a:solidFill>
                  <a:schemeClr val="tx2"/>
                </a:solidFill>
              </a:rPr>
              <a:t>/</a:t>
            </a:r>
            <a:r>
              <a:rPr lang="ru-RU" b="1" dirty="0">
                <a:solidFill>
                  <a:schemeClr val="tx2"/>
                </a:solidFill>
              </a:rPr>
              <a:t>мес. </a:t>
            </a:r>
          </a:p>
          <a:p>
            <a:pPr algn="ctr"/>
            <a:r>
              <a:rPr lang="ru-RU" sz="1200" b="1" dirty="0">
                <a:solidFill>
                  <a:schemeClr val="tx2"/>
                </a:solidFill>
              </a:rPr>
              <a:t>за одного Исполнителя закрывавшего задачи в сервисе </a:t>
            </a:r>
            <a:r>
              <a:rPr lang="en-US" sz="1200" b="1" dirty="0">
                <a:solidFill>
                  <a:schemeClr val="tx2"/>
                </a:solidFill>
              </a:rPr>
              <a:t>SES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3742505-AFC3-463A-A72B-F1DE1D21E97A}"/>
              </a:ext>
            </a:extLst>
          </p:cNvPr>
          <p:cNvSpPr/>
          <p:nvPr/>
        </p:nvSpPr>
        <p:spPr>
          <a:xfrm>
            <a:off x="10078496" y="130629"/>
            <a:ext cx="1932634" cy="6028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Бесплатно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FBF0CB11-81D2-4D05-92BA-6124A8577085}"/>
              </a:ext>
            </a:extLst>
          </p:cNvPr>
          <p:cNvCxnSpPr>
            <a:cxnSpLocks/>
          </p:cNvCxnSpPr>
          <p:nvPr/>
        </p:nvCxnSpPr>
        <p:spPr>
          <a:xfrm>
            <a:off x="172496" y="3255658"/>
            <a:ext cx="238983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5CE58A0B-3206-411E-977E-421CB982BE6E}"/>
              </a:ext>
            </a:extLst>
          </p:cNvPr>
          <p:cNvCxnSpPr>
            <a:cxnSpLocks/>
          </p:cNvCxnSpPr>
          <p:nvPr/>
        </p:nvCxnSpPr>
        <p:spPr>
          <a:xfrm>
            <a:off x="180870" y="5094510"/>
            <a:ext cx="238983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6A8060ED-1D8F-4A07-85AA-67C69E21255E}"/>
              </a:ext>
            </a:extLst>
          </p:cNvPr>
          <p:cNvSpPr/>
          <p:nvPr/>
        </p:nvSpPr>
        <p:spPr>
          <a:xfrm>
            <a:off x="7308511" y="884255"/>
            <a:ext cx="2629310" cy="3063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/>
                </a:solidFill>
              </a:rPr>
              <a:t>Аналитик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9CBD3515-1BFF-4CCD-8808-83A463F487A0}"/>
              </a:ext>
            </a:extLst>
          </p:cNvPr>
          <p:cNvSpPr/>
          <p:nvPr/>
        </p:nvSpPr>
        <p:spPr>
          <a:xfrm>
            <a:off x="180870" y="894306"/>
            <a:ext cx="2286000" cy="2963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/>
                </a:solidFill>
              </a:rPr>
              <a:t>Инициатор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C87490DD-DED1-4ED0-90AF-4DCC995F0CA7}"/>
              </a:ext>
            </a:extLst>
          </p:cNvPr>
          <p:cNvSpPr/>
          <p:nvPr/>
        </p:nvSpPr>
        <p:spPr>
          <a:xfrm>
            <a:off x="188400" y="3336047"/>
            <a:ext cx="2286000" cy="2963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/>
                </a:solidFill>
              </a:rPr>
              <a:t>Согласующий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135C23E5-B4C1-4DBE-B284-C1BA77FA72AA}"/>
              </a:ext>
            </a:extLst>
          </p:cNvPr>
          <p:cNvSpPr/>
          <p:nvPr/>
        </p:nvSpPr>
        <p:spPr>
          <a:xfrm>
            <a:off x="188400" y="5182402"/>
            <a:ext cx="2286000" cy="2963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/>
                </a:solidFill>
              </a:rPr>
              <a:t>Информируемый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104FF737-F5BF-430B-B4F8-7A8DDEE8304C}"/>
              </a:ext>
            </a:extLst>
          </p:cNvPr>
          <p:cNvSpPr/>
          <p:nvPr/>
        </p:nvSpPr>
        <p:spPr>
          <a:xfrm>
            <a:off x="2666162" y="884255"/>
            <a:ext cx="4434665" cy="2962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/>
                </a:solidFill>
              </a:rPr>
              <a:t>Исполнитель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542371E-F202-4A13-BBFD-8A9E163AEA0E}"/>
              </a:ext>
            </a:extLst>
          </p:cNvPr>
          <p:cNvSpPr txBox="1"/>
          <p:nvPr/>
        </p:nvSpPr>
        <p:spPr>
          <a:xfrm>
            <a:off x="172496" y="1242884"/>
            <a:ext cx="22776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/>
              <a:t>Заказ услуги</a:t>
            </a:r>
            <a:r>
              <a:rPr lang="en-US" sz="1200" dirty="0"/>
              <a:t>;</a:t>
            </a:r>
            <a:endParaRPr lang="ru-RU" sz="1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/>
              <a:t>Заполнение лотов</a:t>
            </a:r>
            <a:r>
              <a:rPr lang="en-US" sz="1200" dirty="0"/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/>
              <a:t>Просмотр своего Профиля (выданных активов, предоставленного доступа, прохождение инструктажей)</a:t>
            </a:r>
            <a:r>
              <a:rPr lang="en-US" sz="1200" dirty="0"/>
              <a:t>;</a:t>
            </a:r>
            <a:endParaRPr lang="ru-RU" sz="1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/>
              <a:t>Контроль статуса и времени решения обращения.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C7B274-87A8-4AFC-9B69-D8BE9F0DB50C}"/>
              </a:ext>
            </a:extLst>
          </p:cNvPr>
          <p:cNvSpPr txBox="1"/>
          <p:nvPr/>
        </p:nvSpPr>
        <p:spPr>
          <a:xfrm>
            <a:off x="192593" y="3706702"/>
            <a:ext cx="22776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q"/>
              <a:defRPr sz="1100"/>
            </a:lvl1pPr>
          </a:lstStyle>
          <a:p>
            <a:r>
              <a:rPr lang="ru-RU" sz="1200" dirty="0"/>
              <a:t>Фиксация принятых решений</a:t>
            </a:r>
            <a:r>
              <a:rPr lang="en-US" sz="1200" dirty="0"/>
              <a:t>;</a:t>
            </a:r>
            <a:endParaRPr lang="ru-RU" sz="1200" dirty="0"/>
          </a:p>
          <a:p>
            <a:r>
              <a:rPr lang="ru-RU" sz="1200" dirty="0"/>
              <a:t>Делегирование согласования</a:t>
            </a:r>
            <a:r>
              <a:rPr lang="en-US" sz="1200" dirty="0"/>
              <a:t>;</a:t>
            </a:r>
          </a:p>
          <a:p>
            <a:r>
              <a:rPr lang="ru-RU" sz="1200" dirty="0"/>
              <a:t>Обоснование отказа</a:t>
            </a:r>
            <a:r>
              <a:rPr lang="en-US" sz="1200" dirty="0"/>
              <a:t>;</a:t>
            </a:r>
            <a:endParaRPr lang="ru-RU" sz="1200" dirty="0"/>
          </a:p>
          <a:p>
            <a:r>
              <a:rPr lang="ru-RU" sz="1200" dirty="0"/>
              <a:t>Добавление информируемых.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2D9CA3E-F78C-4375-9A92-66CF1130350B}"/>
              </a:ext>
            </a:extLst>
          </p:cNvPr>
          <p:cNvSpPr txBox="1"/>
          <p:nvPr/>
        </p:nvSpPr>
        <p:spPr>
          <a:xfrm>
            <a:off x="192592" y="5549598"/>
            <a:ext cx="226589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q"/>
              <a:defRPr sz="1100"/>
            </a:lvl1pPr>
          </a:lstStyle>
          <a:p>
            <a:r>
              <a:rPr lang="ru-RU" dirty="0"/>
              <a:t>Подписка на изменение статусов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Аналитическая отчетность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Календарь загрузки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Метрики процессов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Контроль нарушений соглашений.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DA074A-DA8B-4FFB-B3E6-A1037B021BB4}"/>
              </a:ext>
            </a:extLst>
          </p:cNvPr>
          <p:cNvSpPr txBox="1"/>
          <p:nvPr/>
        </p:nvSpPr>
        <p:spPr>
          <a:xfrm>
            <a:off x="7308510" y="1260982"/>
            <a:ext cx="262930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q"/>
              <a:defRPr sz="1100"/>
            </a:lvl1pPr>
          </a:lstStyle>
          <a:p>
            <a:r>
              <a:rPr lang="ru-RU" sz="1200" dirty="0"/>
              <a:t>Заведение услуги и сервисов</a:t>
            </a:r>
            <a:r>
              <a:rPr lang="en-US" sz="1200" dirty="0"/>
              <a:t>;</a:t>
            </a:r>
            <a:endParaRPr lang="ru-RU" sz="1200" dirty="0"/>
          </a:p>
          <a:p>
            <a:r>
              <a:rPr lang="ru-RU" sz="1200" dirty="0"/>
              <a:t>Заведение лотов и дополнительных полей к ним</a:t>
            </a:r>
            <a:r>
              <a:rPr lang="en-US" sz="1200" dirty="0"/>
              <a:t>;</a:t>
            </a:r>
            <a:endParaRPr lang="ru-RU" sz="1200" dirty="0"/>
          </a:p>
          <a:p>
            <a:r>
              <a:rPr lang="ru-RU" sz="1200" dirty="0"/>
              <a:t>Регистрация пользователей (при отсутствии интеграции с </a:t>
            </a:r>
            <a:r>
              <a:rPr lang="en-US" sz="1200" dirty="0"/>
              <a:t>AD </a:t>
            </a:r>
            <a:r>
              <a:rPr lang="ru-RU" sz="1200" dirty="0"/>
              <a:t>или </a:t>
            </a:r>
            <a:r>
              <a:rPr lang="en-US" sz="1200" dirty="0"/>
              <a:t>Google)</a:t>
            </a:r>
            <a:endParaRPr lang="ru-RU" sz="1200" dirty="0"/>
          </a:p>
          <a:p>
            <a:r>
              <a:rPr lang="ru-RU" sz="1200" dirty="0"/>
              <a:t>Настройка разбора почтовых сообщений</a:t>
            </a:r>
            <a:r>
              <a:rPr lang="en-US" sz="1200" dirty="0"/>
              <a:t>;</a:t>
            </a:r>
            <a:endParaRPr lang="ru-RU" sz="1200" dirty="0"/>
          </a:p>
          <a:p>
            <a:r>
              <a:rPr lang="ru-RU" sz="1200" dirty="0"/>
              <a:t>Работа в дизайнере сценария обслуживания</a:t>
            </a:r>
            <a:r>
              <a:rPr lang="en-US" sz="1200" dirty="0"/>
              <a:t>;</a:t>
            </a:r>
            <a:endParaRPr lang="ru-RU" sz="1200" dirty="0"/>
          </a:p>
          <a:p>
            <a:r>
              <a:rPr lang="ru-RU" sz="1200" dirty="0"/>
              <a:t>Настройка маршрутов прохождения задач</a:t>
            </a:r>
            <a:r>
              <a:rPr lang="en-US" sz="1200" dirty="0"/>
              <a:t>;</a:t>
            </a:r>
            <a:endParaRPr lang="ru-RU" sz="1200" dirty="0"/>
          </a:p>
          <a:p>
            <a:r>
              <a:rPr lang="ru-RU" sz="1200" dirty="0"/>
              <a:t>Формирование стандартных кодов закрытия обращений</a:t>
            </a:r>
            <a:r>
              <a:rPr lang="en-US" sz="1200" dirty="0"/>
              <a:t>;</a:t>
            </a:r>
            <a:endParaRPr lang="ru-RU" sz="1200" dirty="0"/>
          </a:p>
          <a:p>
            <a:r>
              <a:rPr lang="ru-RU" sz="1200" dirty="0"/>
              <a:t>Организация групп поддержки</a:t>
            </a:r>
            <a:r>
              <a:rPr lang="en-US" sz="1200" dirty="0"/>
              <a:t>;</a:t>
            </a:r>
            <a:endParaRPr lang="ru-RU" sz="1200" dirty="0"/>
          </a:p>
          <a:p>
            <a:r>
              <a:rPr lang="ru-RU" sz="1200" dirty="0"/>
              <a:t>Решение затруднений при назначении или переназначения задач</a:t>
            </a:r>
            <a:r>
              <a:rPr lang="en-US" sz="1200" dirty="0"/>
              <a:t>;</a:t>
            </a:r>
            <a:endParaRPr lang="ru-RU" sz="1200" dirty="0"/>
          </a:p>
          <a:p>
            <a:r>
              <a:rPr lang="ru-RU" sz="1200" dirty="0"/>
              <a:t>Информирование руководителей о работе и поддержке сервиса </a:t>
            </a:r>
            <a:r>
              <a:rPr lang="en-US" sz="1200" dirty="0"/>
              <a:t>SES;</a:t>
            </a:r>
            <a:endParaRPr lang="ru-RU" sz="1200" dirty="0"/>
          </a:p>
          <a:p>
            <a:r>
              <a:rPr lang="ru-RU" sz="1200" dirty="0"/>
              <a:t>Настройка маршрутов согласования</a:t>
            </a:r>
            <a:r>
              <a:rPr lang="en-US" sz="1200" dirty="0"/>
              <a:t>;</a:t>
            </a:r>
            <a:endParaRPr lang="ru-RU" sz="1200" dirty="0"/>
          </a:p>
          <a:p>
            <a:r>
              <a:rPr lang="ru-RU" sz="1200" dirty="0"/>
              <a:t>Настройка параметров обслуживания</a:t>
            </a:r>
            <a:r>
              <a:rPr lang="en-US" sz="1200" dirty="0"/>
              <a:t>;</a:t>
            </a:r>
            <a:endParaRPr lang="ru-RU" sz="1200" dirty="0"/>
          </a:p>
          <a:p>
            <a:r>
              <a:rPr lang="ru-RU" sz="1200" dirty="0"/>
              <a:t>Нормирование работ Исполнителей.</a:t>
            </a:r>
          </a:p>
          <a:p>
            <a:endParaRPr lang="ru-RU" sz="1200" dirty="0"/>
          </a:p>
          <a:p>
            <a:endParaRPr lang="ru-RU" sz="1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981F046-BA25-4420-80D8-B885FE91E941}"/>
              </a:ext>
            </a:extLst>
          </p:cNvPr>
          <p:cNvSpPr txBox="1"/>
          <p:nvPr/>
        </p:nvSpPr>
        <p:spPr>
          <a:xfrm>
            <a:off x="10111999" y="1265921"/>
            <a:ext cx="19158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q"/>
              <a:defRPr sz="1100"/>
            </a:lvl1pPr>
          </a:lstStyle>
          <a:p>
            <a:r>
              <a:rPr lang="ru-RU" dirty="0"/>
              <a:t>Специалист компании  </a:t>
            </a:r>
            <a:r>
              <a:rPr lang="en-US" dirty="0"/>
              <a:t>SES;</a:t>
            </a:r>
            <a:endParaRPr lang="ru-RU" dirty="0"/>
          </a:p>
          <a:p>
            <a:r>
              <a:rPr lang="ru-RU" dirty="0"/>
              <a:t>Мониторинг работы сервиса</a:t>
            </a:r>
            <a:r>
              <a:rPr lang="en-US" dirty="0"/>
              <a:t>;</a:t>
            </a:r>
          </a:p>
          <a:p>
            <a:r>
              <a:rPr lang="ru-RU" dirty="0"/>
              <a:t>Устранение инцидентов связанных с недоступностью сервиса </a:t>
            </a:r>
            <a:r>
              <a:rPr lang="en-US" dirty="0"/>
              <a:t>SES;</a:t>
            </a:r>
            <a:endParaRPr lang="ru-RU" dirty="0"/>
          </a:p>
          <a:p>
            <a:r>
              <a:rPr lang="ru-RU" dirty="0"/>
              <a:t>Настройка сложных сценариев обслуживания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Консультация пользователей сервиса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Изменение жизненного цикла объектов сервиса</a:t>
            </a:r>
            <a:r>
              <a:rPr lang="en-US" dirty="0"/>
              <a:t>;</a:t>
            </a:r>
          </a:p>
          <a:p>
            <a:r>
              <a:rPr lang="ru-RU" dirty="0"/>
              <a:t>Интеграция с внешними  сервисами</a:t>
            </a:r>
            <a:r>
              <a:rPr lang="en-US" dirty="0"/>
              <a:t>;</a:t>
            </a:r>
          </a:p>
          <a:p>
            <a:r>
              <a:rPr lang="ru-RU" dirty="0"/>
              <a:t>Назначение на роль Аналитик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Доработка сервиса по согласованным запросам на изменения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C1CFDCFD-9B94-417F-8606-D3DC6D8EFD27}"/>
              </a:ext>
            </a:extLst>
          </p:cNvPr>
          <p:cNvSpPr/>
          <p:nvPr/>
        </p:nvSpPr>
        <p:spPr>
          <a:xfrm>
            <a:off x="10111999" y="894305"/>
            <a:ext cx="1899122" cy="2963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/>
                </a:solidFill>
              </a:rPr>
              <a:t>Администратор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80C006D-7E90-492E-9669-0EA79D4F6404}"/>
              </a:ext>
            </a:extLst>
          </p:cNvPr>
          <p:cNvSpPr txBox="1"/>
          <p:nvPr/>
        </p:nvSpPr>
        <p:spPr>
          <a:xfrm>
            <a:off x="2674551" y="1260982"/>
            <a:ext cx="2208938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q"/>
              <a:defRPr sz="1100"/>
            </a:lvl1pPr>
          </a:lstStyle>
          <a:p>
            <a:r>
              <a:rPr lang="ru-RU" sz="1300" dirty="0"/>
              <a:t>Регистрация обращений от лица пользователя</a:t>
            </a:r>
            <a:r>
              <a:rPr lang="en-US" sz="1300" dirty="0"/>
              <a:t>;</a:t>
            </a:r>
            <a:endParaRPr lang="ru-RU" sz="1300" dirty="0"/>
          </a:p>
          <a:p>
            <a:r>
              <a:rPr lang="ru-RU" sz="1300" dirty="0"/>
              <a:t>Получение уведомлений о назначении задач</a:t>
            </a:r>
            <a:r>
              <a:rPr lang="en-US" sz="1300" dirty="0"/>
              <a:t>;</a:t>
            </a:r>
            <a:endParaRPr lang="ru-RU" sz="1300" dirty="0"/>
          </a:p>
          <a:p>
            <a:r>
              <a:rPr lang="ru-RU" sz="1300" dirty="0"/>
              <a:t>Просмотр всех задач группы</a:t>
            </a:r>
            <a:r>
              <a:rPr lang="en-US" sz="1300" dirty="0"/>
              <a:t>;</a:t>
            </a:r>
            <a:endParaRPr lang="ru-RU" sz="1300" dirty="0"/>
          </a:p>
          <a:p>
            <a:r>
              <a:rPr lang="ru-RU" sz="1300" dirty="0"/>
              <a:t>Назначение задач на себя</a:t>
            </a:r>
            <a:r>
              <a:rPr lang="en-US" sz="1300" dirty="0"/>
              <a:t>;</a:t>
            </a:r>
            <a:endParaRPr lang="ru-RU" sz="1300" dirty="0"/>
          </a:p>
          <a:p>
            <a:r>
              <a:rPr lang="ru-RU" sz="1300" dirty="0"/>
              <a:t>Выполнение задач по инцидентам, запросам на обслуживание, изменениям и регламентным работам</a:t>
            </a:r>
            <a:r>
              <a:rPr lang="en-US" sz="1300" dirty="0"/>
              <a:t>;</a:t>
            </a:r>
            <a:endParaRPr lang="ru-RU" sz="1300" dirty="0"/>
          </a:p>
          <a:p>
            <a:r>
              <a:rPr lang="ru-RU" sz="1300" dirty="0"/>
              <a:t>Выполнение задач, используя коды закрытия и предварительно подготовленные ответы</a:t>
            </a:r>
            <a:r>
              <a:rPr lang="en-US" sz="1300" dirty="0"/>
              <a:t>;</a:t>
            </a:r>
            <a:endParaRPr lang="ru-RU" sz="1300" dirty="0"/>
          </a:p>
          <a:p>
            <a:r>
              <a:rPr lang="ru-RU" sz="1300" dirty="0" err="1"/>
              <a:t>Переклассификация</a:t>
            </a:r>
            <a:r>
              <a:rPr lang="ru-RU" sz="1300" dirty="0"/>
              <a:t> объектов при не верной классификации</a:t>
            </a:r>
            <a:r>
              <a:rPr lang="en-US" sz="1300" dirty="0"/>
              <a:t>;</a:t>
            </a:r>
            <a:endParaRPr lang="ru-RU" sz="1300" dirty="0"/>
          </a:p>
          <a:p>
            <a:endParaRPr lang="ru-RU" sz="13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2FBD6D3-A813-4ADA-A101-8763F605745F}"/>
              </a:ext>
            </a:extLst>
          </p:cNvPr>
          <p:cNvSpPr txBox="1"/>
          <p:nvPr/>
        </p:nvSpPr>
        <p:spPr>
          <a:xfrm>
            <a:off x="4957194" y="1265920"/>
            <a:ext cx="212688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q"/>
              <a:defRPr sz="1100"/>
            </a:lvl1pPr>
          </a:lstStyle>
          <a:p>
            <a:r>
              <a:rPr lang="ru-RU" sz="1300" dirty="0"/>
              <a:t>Открытие дочерних задач</a:t>
            </a:r>
            <a:r>
              <a:rPr lang="en-US" sz="1300" dirty="0"/>
              <a:t>;</a:t>
            </a:r>
            <a:endParaRPr lang="ru-RU" sz="1300" dirty="0"/>
          </a:p>
          <a:p>
            <a:r>
              <a:rPr lang="ru-RU" sz="1300" dirty="0"/>
              <a:t>Перенос срока исполнения по согласованию с инициатором</a:t>
            </a:r>
            <a:r>
              <a:rPr lang="en-US" sz="1300" dirty="0"/>
              <a:t>;</a:t>
            </a:r>
            <a:endParaRPr lang="ru-RU" sz="1300" dirty="0"/>
          </a:p>
          <a:p>
            <a:r>
              <a:rPr lang="ru-RU" sz="1300" dirty="0"/>
              <a:t>Просмотр договорных условий обслуживания</a:t>
            </a:r>
            <a:r>
              <a:rPr lang="en-US" sz="1300" dirty="0"/>
              <a:t>;</a:t>
            </a:r>
            <a:endParaRPr lang="ru-RU" sz="1300" dirty="0"/>
          </a:p>
          <a:p>
            <a:r>
              <a:rPr lang="ru-RU" sz="1300" dirty="0"/>
              <a:t>Контроль нормативов выполнения задач</a:t>
            </a:r>
            <a:r>
              <a:rPr lang="en-US" sz="1300" dirty="0"/>
              <a:t>;</a:t>
            </a:r>
            <a:endParaRPr lang="ru-RU" sz="1300" dirty="0"/>
          </a:p>
          <a:p>
            <a:r>
              <a:rPr lang="ru-RU" sz="1300" dirty="0"/>
              <a:t>Эскалация</a:t>
            </a:r>
            <a:r>
              <a:rPr lang="en-US" sz="1300" dirty="0"/>
              <a:t>;</a:t>
            </a:r>
            <a:endParaRPr lang="ru-RU" sz="1300" dirty="0"/>
          </a:p>
          <a:p>
            <a:r>
              <a:rPr lang="ru-RU" sz="1300" dirty="0"/>
              <a:t>Контроль календаря загрузки</a:t>
            </a:r>
            <a:r>
              <a:rPr lang="en-US" sz="1300" dirty="0"/>
              <a:t>;</a:t>
            </a:r>
            <a:endParaRPr lang="ru-RU" sz="1300" dirty="0"/>
          </a:p>
          <a:p>
            <a:r>
              <a:rPr lang="ru-RU" sz="1300" dirty="0"/>
              <a:t>Планирование отпусков и замены</a:t>
            </a:r>
            <a:r>
              <a:rPr lang="en-US" sz="1300" dirty="0"/>
              <a:t>;</a:t>
            </a:r>
            <a:endParaRPr lang="ru-RU" sz="1300" dirty="0"/>
          </a:p>
          <a:p>
            <a:r>
              <a:rPr lang="ru-RU" sz="1300" dirty="0"/>
              <a:t>Контроль персональной эффективности</a:t>
            </a:r>
            <a:r>
              <a:rPr lang="en-US" sz="1300" dirty="0"/>
              <a:t>;</a:t>
            </a:r>
            <a:endParaRPr lang="ru-RU" sz="1300" dirty="0"/>
          </a:p>
          <a:p>
            <a:r>
              <a:rPr lang="ru-RU" sz="1300" dirty="0"/>
              <a:t>Прохождение инструктажей</a:t>
            </a:r>
            <a:r>
              <a:rPr lang="en-US" sz="1300" dirty="0"/>
              <a:t>;</a:t>
            </a:r>
            <a:endParaRPr lang="ru-RU" sz="1300" dirty="0"/>
          </a:p>
          <a:p>
            <a:r>
              <a:rPr lang="ru-RU" sz="1300" dirty="0"/>
              <a:t>Ведение базы активов</a:t>
            </a:r>
            <a:r>
              <a:rPr lang="en-US" sz="1300" dirty="0"/>
              <a:t>;</a:t>
            </a:r>
            <a:endParaRPr lang="ru-RU" sz="1300" dirty="0"/>
          </a:p>
          <a:p>
            <a:r>
              <a:rPr lang="ru-RU" sz="1300" dirty="0"/>
              <a:t>Использование статей типовых решений</a:t>
            </a:r>
            <a:r>
              <a:rPr lang="en-US" sz="1300" dirty="0"/>
              <a:t>;</a:t>
            </a:r>
            <a:endParaRPr lang="ru-RU" sz="1300" dirty="0"/>
          </a:p>
          <a:p>
            <a:endParaRPr lang="ru-RU" sz="1300" dirty="0"/>
          </a:p>
          <a:p>
            <a:endParaRPr lang="ru-RU" sz="1300" dirty="0"/>
          </a:p>
          <a:p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517460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572FCC6-7B7B-4FE6-AF72-FE7F2945E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Ориентировочная с</a:t>
            </a:r>
            <a:r>
              <a:rPr lang="en-US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тоимость</a:t>
            </a:r>
            <a:r>
              <a:rPr lang="en-US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наших</a:t>
            </a:r>
            <a:r>
              <a:rPr lang="en-US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услуг</a:t>
            </a:r>
            <a:endParaRPr lang="en-US" b="1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24" name="Объект 5">
            <a:extLst>
              <a:ext uri="{FF2B5EF4-FFF2-40B4-BE49-F238E27FC236}">
                <a16:creationId xmlns:a16="http://schemas.microsoft.com/office/drawing/2014/main" id="{D3CF6934-7601-4A49-8A3F-C733FD04B2D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27149869"/>
              </p:ext>
            </p:extLst>
          </p:nvPr>
        </p:nvGraphicFramePr>
        <p:xfrm>
          <a:off x="838200" y="383905"/>
          <a:ext cx="10515601" cy="468721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492942">
                  <a:extLst>
                    <a:ext uri="{9D8B030D-6E8A-4147-A177-3AD203B41FA5}">
                      <a16:colId xmlns:a16="http://schemas.microsoft.com/office/drawing/2014/main" val="140561841"/>
                    </a:ext>
                  </a:extLst>
                </a:gridCol>
                <a:gridCol w="4470195">
                  <a:extLst>
                    <a:ext uri="{9D8B030D-6E8A-4147-A177-3AD203B41FA5}">
                      <a16:colId xmlns:a16="http://schemas.microsoft.com/office/drawing/2014/main" val="3064791094"/>
                    </a:ext>
                  </a:extLst>
                </a:gridCol>
                <a:gridCol w="3552464">
                  <a:extLst>
                    <a:ext uri="{9D8B030D-6E8A-4147-A177-3AD203B41FA5}">
                      <a16:colId xmlns:a16="http://schemas.microsoft.com/office/drawing/2014/main" val="1226177000"/>
                    </a:ext>
                  </a:extLst>
                </a:gridCol>
              </a:tblGrid>
              <a:tr h="33324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Услуга</a:t>
                      </a:r>
                    </a:p>
                  </a:txBody>
                  <a:tcPr marL="27900" marR="27900" marT="26610" marB="266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Описание</a:t>
                      </a:r>
                    </a:p>
                  </a:txBody>
                  <a:tcPr marL="27900" marR="27900" marT="26610" marB="266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Стоимость</a:t>
                      </a:r>
                    </a:p>
                  </a:txBody>
                  <a:tcPr marL="27900" marR="27900" marT="26610" marB="26610"/>
                </a:tc>
                <a:extLst>
                  <a:ext uri="{0D108BD9-81ED-4DB2-BD59-A6C34878D82A}">
                    <a16:rowId xmlns:a16="http://schemas.microsoft.com/office/drawing/2014/main" val="101355506"/>
                  </a:ext>
                </a:extLst>
              </a:tr>
              <a:tr h="1333332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Проведение семинара – деловой игры</a:t>
                      </a:r>
                    </a:p>
                  </a:txBody>
                  <a:tcPr marL="27900" marR="27900" marT="26610" marB="26610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Мы проводим семинар-деловую игру в двух форматах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Знакомство (кратко о подходе и системе) – 4 часа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Обучение </a:t>
                      </a:r>
                    </a:p>
                  </a:txBody>
                  <a:tcPr marL="27900" marR="27900" marT="26610" marB="2661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Семинар можно провести в двух форматах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:</a:t>
                      </a:r>
                      <a:r>
                        <a:rPr lang="ru-RU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формат «Знакомство» 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c</a:t>
                      </a:r>
                      <a:r>
                        <a:rPr lang="ru-RU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минимальной или нулевой стоимостью, или формат «Обучение» - 49 999 руб. за один восьми часовой учебный день.</a:t>
                      </a:r>
                    </a:p>
                  </a:txBody>
                  <a:tcPr marL="27900" marR="27900" marT="26610" marB="26610"/>
                </a:tc>
                <a:extLst>
                  <a:ext uri="{0D108BD9-81ED-4DB2-BD59-A6C34878D82A}">
                    <a16:rowId xmlns:a16="http://schemas.microsoft.com/office/drawing/2014/main" val="3496762943"/>
                  </a:ext>
                </a:extLst>
              </a:tr>
              <a:tr h="1083311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Разработка регламентов и соглашений</a:t>
                      </a:r>
                    </a:p>
                  </a:txBody>
                  <a:tcPr marL="27900" marR="27900" marT="26610" marB="26610"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Мы поможем адаптировать шаблоны регламентов и соглашений для Вашей организации. </a:t>
                      </a:r>
                    </a:p>
                  </a:txBody>
                  <a:tcPr marL="27900" marR="27900" marT="26610" marB="2661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Стоимость нашей помощи в адаптации определим в ходе проведения семинара.</a:t>
                      </a:r>
                    </a:p>
                  </a:txBody>
                  <a:tcPr marL="27900" marR="27900" marT="26610" marB="26610"/>
                </a:tc>
                <a:extLst>
                  <a:ext uri="{0D108BD9-81ED-4DB2-BD59-A6C34878D82A}">
                    <a16:rowId xmlns:a16="http://schemas.microsoft.com/office/drawing/2014/main" val="3817375602"/>
                  </a:ext>
                </a:extLst>
              </a:tr>
              <a:tr h="1083311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Настройка сервиса </a:t>
                      </a:r>
                      <a:r>
                        <a:rPr lang="en-US" sz="2000" b="1" dirty="0">
                          <a:solidFill>
                            <a:schemeClr val="accent1"/>
                          </a:solidFill>
                        </a:rPr>
                        <a:t>SES</a:t>
                      </a:r>
                      <a:endParaRPr lang="ru-RU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27900" marR="27900" marT="26610" marB="26610"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В нашем облачном сервисе мы не берем деньги за работу под ролями Инициаторов запросов и Согласующих. Оплачивается только фактическая работа в роли Исполнитель. </a:t>
                      </a:r>
                    </a:p>
                  </a:txBody>
                  <a:tcPr marL="27900" marR="27900" marT="26610" marB="26610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Пользователи – бесплатно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Согласующие – бесплатно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Исполнители – 800 руб.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/</a:t>
                      </a:r>
                      <a:r>
                        <a:rPr lang="ru-RU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месяц</a:t>
                      </a:r>
                    </a:p>
                    <a:p>
                      <a:endParaRPr lang="ru-RU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27900" marR="27900" marT="26610" marB="26610"/>
                </a:tc>
                <a:extLst>
                  <a:ext uri="{0D108BD9-81ED-4DB2-BD59-A6C34878D82A}">
                    <a16:rowId xmlns:a16="http://schemas.microsoft.com/office/drawing/2014/main" val="1300591150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97B80D4-C10D-4615-BC06-880B9D5FF31F}"/>
              </a:ext>
            </a:extLst>
          </p:cNvPr>
          <p:cNvSpPr/>
          <p:nvPr/>
        </p:nvSpPr>
        <p:spPr>
          <a:xfrm>
            <a:off x="9550400" y="5529884"/>
            <a:ext cx="2519680" cy="109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Изображение выглядит как объек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9DF61E48-8522-4C98-8B4D-64C4155E1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692" y="5646528"/>
            <a:ext cx="2291525" cy="86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0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25C805F-2F7D-4A7C-A639-91512457D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634488"/>
            <a:ext cx="3657600" cy="31674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400" b="1" dirty="0">
                <a:solidFill>
                  <a:srgbClr val="FFFFFF"/>
                </a:solidFill>
              </a:rPr>
              <a:t>Наше предложение – </a:t>
            </a:r>
            <a:r>
              <a:rPr lang="ru-RU" sz="2400" b="1" u="sng" dirty="0">
                <a:solidFill>
                  <a:srgbClr val="FFFFFF"/>
                </a:solidFill>
              </a:rPr>
              <a:t>совместное</a:t>
            </a:r>
            <a:r>
              <a:rPr lang="ru-RU" sz="2400" b="1" dirty="0">
                <a:solidFill>
                  <a:srgbClr val="FFFFFF"/>
                </a:solidFill>
              </a:rPr>
              <a:t> нахождение ответов на все множество вопросов связанных с оказанием услуг!</a:t>
            </a:r>
            <a:endParaRPr lang="en-US" sz="2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DD02A65-5077-48FB-9D57-F987CC32A404}"/>
              </a:ext>
            </a:extLst>
          </p:cNvPr>
          <p:cNvSpPr txBox="1"/>
          <p:nvPr/>
        </p:nvSpPr>
        <p:spPr>
          <a:xfrm>
            <a:off x="448621" y="4005886"/>
            <a:ext cx="4146156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hlinkClick r:id="rId2"/>
              </a:rPr>
              <a:t>Направьте заявку </a:t>
            </a:r>
            <a:r>
              <a:rPr lang="ru-RU" dirty="0"/>
              <a:t>на семинар «Знакомство» по адресу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info@gsvcons.ru</a:t>
            </a:r>
            <a:r>
              <a:rPr lang="en-US" dirty="0"/>
              <a:t> </a:t>
            </a:r>
            <a:r>
              <a:rPr lang="ru-RU" dirty="0"/>
              <a:t>или свяжитесь со мной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305198-DB75-4EC6-822B-BD8666C0A56F}"/>
              </a:ext>
            </a:extLst>
          </p:cNvPr>
          <p:cNvSpPr txBox="1"/>
          <p:nvPr/>
        </p:nvSpPr>
        <p:spPr>
          <a:xfrm>
            <a:off x="1688592" y="4972186"/>
            <a:ext cx="2906185" cy="141577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600" b="1" dirty="0"/>
              <a:t>Гузик Сергей Викторович</a:t>
            </a:r>
            <a:endParaRPr lang="en-US" sz="1600" b="1" dirty="0"/>
          </a:p>
          <a:p>
            <a:r>
              <a:rPr lang="ru-RU" dirty="0"/>
              <a:t>Директор, </a:t>
            </a:r>
            <a:r>
              <a:rPr lang="en-US" dirty="0"/>
              <a:t>GSV</a:t>
            </a:r>
            <a:endParaRPr lang="ru-RU" dirty="0"/>
          </a:p>
          <a:p>
            <a:r>
              <a:rPr lang="en-US" dirty="0">
                <a:hlinkClick r:id="rId4"/>
              </a:rPr>
              <a:t>www.gsvcons.ru</a:t>
            </a:r>
            <a:endParaRPr lang="ru-RU" dirty="0">
              <a:hlinkClick r:id="rId4"/>
            </a:endParaRPr>
          </a:p>
          <a:p>
            <a:r>
              <a:rPr lang="en-US" dirty="0">
                <a:hlinkClick r:id="rId4"/>
              </a:rPr>
              <a:t>svguzik@gsvcons.ru</a:t>
            </a:r>
            <a:endParaRPr lang="en-US" dirty="0"/>
          </a:p>
          <a:p>
            <a:r>
              <a:rPr lang="en-US" sz="1400" dirty="0"/>
              <a:t>+7 (916) 615 75 92</a:t>
            </a:r>
            <a:endParaRPr lang="ru-RU" sz="1400" dirty="0"/>
          </a:p>
        </p:txBody>
      </p:sp>
      <p:pic>
        <p:nvPicPr>
          <p:cNvPr id="3" name="Рисунок 2" descr="Изображение выглядит как человек, мужчина, костюм, галсту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9E82E65-4CEA-48C7-A28D-D64F67BD79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13" y="4972186"/>
            <a:ext cx="1088542" cy="1415772"/>
          </a:xfrm>
          <a:prstGeom prst="rect">
            <a:avLst/>
          </a:prstGeom>
        </p:spPr>
      </p:pic>
      <p:sp>
        <p:nvSpPr>
          <p:cNvPr id="25" name="Объект 2">
            <a:extLst>
              <a:ext uri="{FF2B5EF4-FFF2-40B4-BE49-F238E27FC236}">
                <a16:creationId xmlns:a16="http://schemas.microsoft.com/office/drawing/2014/main" id="{0A73FB3E-5FBC-49F5-8CED-24EEFFBB5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079" y="467359"/>
            <a:ext cx="6669037" cy="6033369"/>
          </a:xfrm>
        </p:spPr>
        <p:txBody>
          <a:bodyPr anchor="ctr">
            <a:normAutofit/>
          </a:bodyPr>
          <a:lstStyle/>
          <a:p>
            <a:r>
              <a:rPr lang="ru-RU" sz="2000" b="1">
                <a:solidFill>
                  <a:srgbClr val="000000"/>
                </a:solidFill>
              </a:rPr>
              <a:t>Проведение семинара</a:t>
            </a:r>
            <a:r>
              <a:rPr lang="en-US" sz="2000" b="1">
                <a:solidFill>
                  <a:srgbClr val="000000"/>
                </a:solidFill>
              </a:rPr>
              <a:t>:</a:t>
            </a:r>
            <a:endParaRPr lang="ru-RU" sz="2000" b="1">
              <a:solidFill>
                <a:srgbClr val="000000"/>
              </a:solidFill>
            </a:endParaRPr>
          </a:p>
          <a:p>
            <a:pPr lvl="1"/>
            <a:r>
              <a:rPr lang="ru-RU" sz="2000">
                <a:solidFill>
                  <a:srgbClr val="000000"/>
                </a:solidFill>
              </a:rPr>
              <a:t>Введение в управление услугами</a:t>
            </a:r>
            <a:r>
              <a:rPr lang="en-US" sz="2000">
                <a:solidFill>
                  <a:srgbClr val="000000"/>
                </a:solidFill>
              </a:rPr>
              <a:t>;</a:t>
            </a:r>
            <a:endParaRPr lang="ru-RU" sz="2000">
              <a:solidFill>
                <a:srgbClr val="000000"/>
              </a:solidFill>
            </a:endParaRPr>
          </a:p>
          <a:p>
            <a:pPr lvl="1"/>
            <a:r>
              <a:rPr lang="ru-RU" sz="2000">
                <a:solidFill>
                  <a:srgbClr val="000000"/>
                </a:solidFill>
              </a:rPr>
              <a:t>Деловая игра по созданию рабочих соглашений с бизнесом</a:t>
            </a:r>
            <a:r>
              <a:rPr lang="en-US" sz="2000">
                <a:solidFill>
                  <a:srgbClr val="000000"/>
                </a:solidFill>
              </a:rPr>
              <a:t>;</a:t>
            </a:r>
            <a:endParaRPr lang="ru-RU" sz="2000">
              <a:solidFill>
                <a:srgbClr val="000000"/>
              </a:solidFill>
            </a:endParaRPr>
          </a:p>
          <a:p>
            <a:r>
              <a:rPr lang="ru-RU" sz="2000" b="1">
                <a:solidFill>
                  <a:srgbClr val="000000"/>
                </a:solidFill>
              </a:rPr>
              <a:t>Адаптация шаблонов регламентов и соглашений с бизнесом</a:t>
            </a:r>
            <a:r>
              <a:rPr lang="en-US" sz="2000" b="1">
                <a:solidFill>
                  <a:srgbClr val="000000"/>
                </a:solidFill>
              </a:rPr>
              <a:t>:</a:t>
            </a:r>
            <a:endParaRPr lang="ru-RU" sz="2000" b="1">
              <a:solidFill>
                <a:srgbClr val="000000"/>
              </a:solidFill>
            </a:endParaRPr>
          </a:p>
          <a:p>
            <a:pPr lvl="1"/>
            <a:r>
              <a:rPr lang="ru-RU" sz="2000">
                <a:solidFill>
                  <a:srgbClr val="000000"/>
                </a:solidFill>
              </a:rPr>
              <a:t>Простые шаблоны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ru-RU" sz="2000">
                <a:solidFill>
                  <a:srgbClr val="000000"/>
                </a:solidFill>
              </a:rPr>
              <a:t>регламентов и соглашений</a:t>
            </a:r>
            <a:r>
              <a:rPr lang="en-US" sz="2000">
                <a:solidFill>
                  <a:srgbClr val="000000"/>
                </a:solidFill>
              </a:rPr>
              <a:t>;</a:t>
            </a:r>
            <a:endParaRPr lang="ru-RU" sz="2000">
              <a:solidFill>
                <a:srgbClr val="000000"/>
              </a:solidFill>
            </a:endParaRPr>
          </a:p>
          <a:p>
            <a:pPr lvl="1"/>
            <a:r>
              <a:rPr lang="ru-RU" sz="2000">
                <a:solidFill>
                  <a:srgbClr val="000000"/>
                </a:solidFill>
              </a:rPr>
              <a:t>Помощь владельцам и менеджерам в их адаптации</a:t>
            </a:r>
            <a:r>
              <a:rPr lang="en-US" sz="2000">
                <a:solidFill>
                  <a:srgbClr val="000000"/>
                </a:solidFill>
              </a:rPr>
              <a:t>;</a:t>
            </a:r>
            <a:endParaRPr lang="ru-RU" sz="2000">
              <a:solidFill>
                <a:srgbClr val="000000"/>
              </a:solidFill>
            </a:endParaRPr>
          </a:p>
          <a:p>
            <a:pPr lvl="1"/>
            <a:r>
              <a:rPr lang="ru-RU" sz="2000">
                <a:solidFill>
                  <a:srgbClr val="000000"/>
                </a:solidFill>
              </a:rPr>
              <a:t>Помощь в обсуждении с бизнес подразделениями</a:t>
            </a:r>
            <a:r>
              <a:rPr lang="en-US" sz="2000">
                <a:solidFill>
                  <a:srgbClr val="000000"/>
                </a:solidFill>
              </a:rPr>
              <a:t>;</a:t>
            </a:r>
            <a:endParaRPr lang="ru-RU" sz="2000">
              <a:solidFill>
                <a:srgbClr val="000000"/>
              </a:solidFill>
            </a:endParaRPr>
          </a:p>
          <a:p>
            <a:r>
              <a:rPr lang="ru-RU" sz="2000" b="1">
                <a:solidFill>
                  <a:srgbClr val="000000"/>
                </a:solidFill>
                <a:hlinkClick r:id="" action="ppaction://noaction"/>
              </a:rPr>
              <a:t>Настройка сервиса </a:t>
            </a:r>
            <a:r>
              <a:rPr lang="en-US" sz="2000" b="1">
                <a:solidFill>
                  <a:srgbClr val="000000"/>
                </a:solidFill>
                <a:hlinkClick r:id="" action="ppaction://noaction"/>
              </a:rPr>
              <a:t>SES:</a:t>
            </a:r>
            <a:endParaRPr lang="ru-RU" sz="2000" b="1">
              <a:solidFill>
                <a:srgbClr val="000000"/>
              </a:solidFill>
            </a:endParaRPr>
          </a:p>
          <a:p>
            <a:pPr lvl="1"/>
            <a:r>
              <a:rPr lang="ru-RU" sz="2000">
                <a:solidFill>
                  <a:srgbClr val="000000"/>
                </a:solidFill>
              </a:rPr>
              <a:t>Сервис готов к быстрой настройке по результатам Семинара (инциденты, запросы, изменения, регламентные работы)</a:t>
            </a:r>
            <a:r>
              <a:rPr lang="en-US" sz="2000">
                <a:solidFill>
                  <a:srgbClr val="000000"/>
                </a:solidFill>
              </a:rPr>
              <a:t>;</a:t>
            </a:r>
            <a:endParaRPr lang="ru-RU" sz="2000">
              <a:solidFill>
                <a:srgbClr val="000000"/>
              </a:solidFill>
            </a:endParaRPr>
          </a:p>
          <a:p>
            <a:pPr lvl="1"/>
            <a:r>
              <a:rPr lang="ru-RU" sz="2000">
                <a:solidFill>
                  <a:srgbClr val="000000"/>
                </a:solidFill>
              </a:rPr>
              <a:t>Готовность к дальнейшему развитию</a:t>
            </a:r>
            <a:r>
              <a:rPr lang="en-US" sz="2000">
                <a:solidFill>
                  <a:srgbClr val="000000"/>
                </a:solidFill>
              </a:rPr>
              <a:t>;</a:t>
            </a:r>
            <a:endParaRPr lang="ru-RU" sz="2000">
              <a:solidFill>
                <a:srgbClr val="000000"/>
              </a:solidFill>
            </a:endParaRPr>
          </a:p>
          <a:p>
            <a:pPr lvl="1"/>
            <a:r>
              <a:rPr lang="ru-RU" sz="2000">
                <a:solidFill>
                  <a:srgbClr val="000000"/>
                </a:solidFill>
              </a:rPr>
              <a:t>При необходимости, помощь по переходу на другие системы </a:t>
            </a:r>
            <a:r>
              <a:rPr lang="en-US" sz="2000">
                <a:solidFill>
                  <a:srgbClr val="000000"/>
                </a:solidFill>
              </a:rPr>
              <a:t>Service Desk</a:t>
            </a:r>
            <a:r>
              <a:rPr lang="ru-RU" sz="200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9307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D763B4C-64B1-46EA-95A5-A8CCED7860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2" b="1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77E86E6-7CCA-4215-8284-F3FA19B791B4}"/>
              </a:ext>
            </a:extLst>
          </p:cNvPr>
          <p:cNvSpPr/>
          <p:nvPr/>
        </p:nvSpPr>
        <p:spPr>
          <a:xfrm>
            <a:off x="0" y="-2854"/>
            <a:ext cx="12192000" cy="1433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F7B902-D852-4A60-A651-D25FE631685A}"/>
              </a:ext>
            </a:extLst>
          </p:cNvPr>
          <p:cNvSpPr/>
          <p:nvPr/>
        </p:nvSpPr>
        <p:spPr>
          <a:xfrm>
            <a:off x="538622" y="249013"/>
            <a:ext cx="317106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>
                <a:solidFill>
                  <a:srgbClr val="0078D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 Компании </a:t>
            </a:r>
            <a:r>
              <a:rPr lang="en-US" sz="3000" dirty="0">
                <a:solidFill>
                  <a:srgbClr val="0078D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GSV</a:t>
            </a:r>
            <a:endParaRPr lang="ru-RU" sz="3000" dirty="0">
              <a:solidFill>
                <a:srgbClr val="0078D7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55ABC-CC8B-4239-9739-7AF9F9075F69}"/>
              </a:ext>
            </a:extLst>
          </p:cNvPr>
          <p:cNvSpPr/>
          <p:nvPr/>
        </p:nvSpPr>
        <p:spPr>
          <a:xfrm flipV="1">
            <a:off x="0" y="1430448"/>
            <a:ext cx="12192000" cy="5427552"/>
          </a:xfrm>
          <a:prstGeom prst="rect">
            <a:avLst/>
          </a:prstGeom>
          <a:solidFill>
            <a:schemeClr val="bg2">
              <a:lumMod val="1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3E797E-4123-4A96-B95A-DA7A609D3853}"/>
              </a:ext>
            </a:extLst>
          </p:cNvPr>
          <p:cNvSpPr/>
          <p:nvPr/>
        </p:nvSpPr>
        <p:spPr>
          <a:xfrm>
            <a:off x="538622" y="803011"/>
            <a:ext cx="35734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Ключевые направления деятельности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44EF577-C9DF-4688-8CEA-0ED5686D496C}"/>
              </a:ext>
            </a:extLst>
          </p:cNvPr>
          <p:cNvSpPr/>
          <p:nvPr/>
        </p:nvSpPr>
        <p:spPr bwMode="auto">
          <a:xfrm>
            <a:off x="538622" y="1968755"/>
            <a:ext cx="3442540" cy="406413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32293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Направления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: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1551416-299C-4182-93D6-175D980F3124}"/>
              </a:ext>
            </a:extLst>
          </p:cNvPr>
          <p:cNvSpPr/>
          <p:nvPr/>
        </p:nvSpPr>
        <p:spPr bwMode="auto">
          <a:xfrm>
            <a:off x="538621" y="2491020"/>
            <a:ext cx="3742579" cy="32058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defTabSz="932293" eaLnBrk="1" fontAlgn="base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rPr>
              <a:t>Стратегическое планирование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rPr>
              <a:t>;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  <a:p>
            <a:pPr marL="285750" marR="0" lvl="0" indent="-285750" defTabSz="932293" eaLnBrk="1" fontAlgn="base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kern="0" dirty="0">
                <a:solidFill>
                  <a:schemeClr val="bg1"/>
                </a:solidFill>
                <a:latin typeface="Segoe UI Semilight"/>
                <a:ea typeface="Segoe UI" pitchFamily="34" charset="0"/>
                <a:cs typeface="Segoe UI" pitchFamily="34" charset="0"/>
              </a:rPr>
              <a:t>Архитектура</a:t>
            </a:r>
            <a:r>
              <a:rPr lang="en-US" kern="0" dirty="0">
                <a:solidFill>
                  <a:schemeClr val="bg1"/>
                </a:solidFill>
                <a:latin typeface="Segoe UI Semilight"/>
                <a:ea typeface="Segoe UI" pitchFamily="34" charset="0"/>
                <a:cs typeface="Segoe UI" pitchFamily="34" charset="0"/>
              </a:rPr>
              <a:t>;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  <a:p>
            <a:pPr marL="285750" marR="0" lvl="0" indent="-285750" defTabSz="932293" eaLnBrk="1" fontAlgn="base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rPr>
              <a:t>Руководство и управление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rPr>
              <a:t>;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  <a:p>
            <a:pPr marL="285750" marR="0" lvl="0" indent="-285750" defTabSz="932293" eaLnBrk="1" fontAlgn="base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kern="0" dirty="0">
                <a:solidFill>
                  <a:schemeClr val="bg1"/>
                </a:solidFill>
                <a:latin typeface="Segoe UI Semilight"/>
                <a:ea typeface="Segoe UI" pitchFamily="34" charset="0"/>
                <a:cs typeface="Segoe UI" pitchFamily="34" charset="0"/>
              </a:rPr>
              <a:t>Организация сервисных подразделений</a:t>
            </a:r>
            <a:r>
              <a:rPr lang="en-US" kern="0" dirty="0">
                <a:solidFill>
                  <a:schemeClr val="bg1"/>
                </a:solidFill>
                <a:latin typeface="Segoe UI Semilight"/>
                <a:ea typeface="Segoe UI" pitchFamily="34" charset="0"/>
                <a:cs typeface="Segoe UI" pitchFamily="34" charset="0"/>
              </a:rPr>
              <a:t>;</a:t>
            </a:r>
            <a:endParaRPr lang="ru-RU" kern="0" dirty="0">
              <a:solidFill>
                <a:schemeClr val="bg1"/>
              </a:solidFill>
              <a:latin typeface="Segoe UI Semilight"/>
              <a:ea typeface="Segoe UI" pitchFamily="34" charset="0"/>
              <a:cs typeface="Segoe UI" pitchFamily="34" charset="0"/>
            </a:endParaRPr>
          </a:p>
          <a:p>
            <a:pPr marL="285750" lvl="0" indent="-285750" defTabSz="932293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kern="0" dirty="0">
                <a:solidFill>
                  <a:schemeClr val="bg1"/>
                </a:solidFill>
                <a:latin typeface="Segoe UI Semilight"/>
                <a:ea typeface="Segoe UI" pitchFamily="34" charset="0"/>
                <a:cs typeface="Segoe UI" pitchFamily="34" charset="0"/>
              </a:rPr>
              <a:t>Проведение обследования или аудита деятельности</a:t>
            </a:r>
            <a:r>
              <a:rPr lang="en-US" kern="0" dirty="0">
                <a:solidFill>
                  <a:schemeClr val="bg1"/>
                </a:solidFill>
                <a:latin typeface="Segoe UI Semilight"/>
                <a:ea typeface="Segoe UI" pitchFamily="34" charset="0"/>
                <a:cs typeface="Segoe UI" pitchFamily="34" charset="0"/>
              </a:rPr>
              <a:t>;</a:t>
            </a:r>
            <a:endParaRPr lang="ru-RU" kern="0" dirty="0">
              <a:solidFill>
                <a:schemeClr val="bg1"/>
              </a:solidFill>
              <a:latin typeface="Segoe UI Semilight"/>
              <a:ea typeface="Segoe UI" pitchFamily="34" charset="0"/>
              <a:cs typeface="Segoe UI" pitchFamily="34" charset="0"/>
            </a:endParaRPr>
          </a:p>
          <a:p>
            <a:pPr marL="285750" lvl="0" indent="-285750" defTabSz="932293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kern="0" dirty="0">
                <a:solidFill>
                  <a:schemeClr val="bg1"/>
                </a:solidFill>
                <a:latin typeface="Segoe UI Semilight"/>
                <a:ea typeface="Segoe UI" pitchFamily="34" charset="0"/>
                <a:cs typeface="Segoe UI" pitchFamily="34" charset="0"/>
              </a:rPr>
              <a:t>Автоматизация сервисной и</a:t>
            </a:r>
            <a:r>
              <a:rPr lang="en-US" kern="0" dirty="0">
                <a:solidFill>
                  <a:schemeClr val="bg1"/>
                </a:solidFill>
                <a:latin typeface="Segoe UI Semilight"/>
                <a:ea typeface="Segoe UI" pitchFamily="34" charset="0"/>
                <a:cs typeface="Segoe UI" pitchFamily="34" charset="0"/>
              </a:rPr>
              <a:t> </a:t>
            </a:r>
            <a:r>
              <a:rPr lang="ru-RU" kern="0" dirty="0">
                <a:solidFill>
                  <a:schemeClr val="bg1"/>
                </a:solidFill>
                <a:latin typeface="Segoe UI Semilight"/>
                <a:ea typeface="Segoe UI" pitchFamily="34" charset="0"/>
                <a:cs typeface="Segoe UI" pitchFamily="34" charset="0"/>
              </a:rPr>
              <a:t>процессной деятельности.</a:t>
            </a:r>
            <a:endParaRPr lang="en-US" kern="0" dirty="0">
              <a:solidFill>
                <a:schemeClr val="bg1"/>
              </a:solidFill>
              <a:latin typeface="Segoe UI Semilight"/>
              <a:ea typeface="Segoe UI" pitchFamily="34" charset="0"/>
              <a:cs typeface="Segoe UI" pitchFamily="34" charset="0"/>
            </a:endParaRPr>
          </a:p>
          <a:p>
            <a:pPr marL="285750" marR="0" lvl="0" indent="-285750" defTabSz="932293" eaLnBrk="1" fontAlgn="base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9B02C0B-FAE6-420C-8A22-7E4E68CC627C}"/>
              </a:ext>
            </a:extLst>
          </p:cNvPr>
          <p:cNvGrpSpPr/>
          <p:nvPr/>
        </p:nvGrpSpPr>
        <p:grpSpPr>
          <a:xfrm>
            <a:off x="4742306" y="2335845"/>
            <a:ext cx="2427226" cy="1202283"/>
            <a:chOff x="5101292" y="1635162"/>
            <a:chExt cx="3367638" cy="1614144"/>
          </a:xfrm>
        </p:grpSpPr>
        <p:sp>
          <p:nvSpPr>
            <p:cNvPr id="12" name="Oval 48">
              <a:extLst>
                <a:ext uri="{FF2B5EF4-FFF2-40B4-BE49-F238E27FC236}">
                  <a16:creationId xmlns:a16="http://schemas.microsoft.com/office/drawing/2014/main" id="{2F27157D-1E95-4B62-88FF-15707A03320C}"/>
                </a:ext>
              </a:extLst>
            </p:cNvPr>
            <p:cNvSpPr/>
            <p:nvPr/>
          </p:nvSpPr>
          <p:spPr bwMode="auto">
            <a:xfrm>
              <a:off x="5110143" y="1786148"/>
              <a:ext cx="935943" cy="867742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219416" tIns="175533" rIns="219416" bIns="17553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11875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" name="Rectangle 53">
              <a:extLst>
                <a:ext uri="{FF2B5EF4-FFF2-40B4-BE49-F238E27FC236}">
                  <a16:creationId xmlns:a16="http://schemas.microsoft.com/office/drawing/2014/main" id="{D55BD0CD-EA92-4D03-8355-FDC884D6A50C}"/>
                </a:ext>
              </a:extLst>
            </p:cNvPr>
            <p:cNvSpPr/>
            <p:nvPr/>
          </p:nvSpPr>
          <p:spPr>
            <a:xfrm>
              <a:off x="6179911" y="1635162"/>
              <a:ext cx="2289019" cy="867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&gt;</a:t>
              </a:r>
              <a:r>
                <a:rPr lang="ru-RU" sz="3600" b="1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16 лет</a:t>
              </a:r>
            </a:p>
          </p:txBody>
        </p:sp>
        <p:sp>
          <p:nvSpPr>
            <p:cNvPr id="20" name="Rectangle 54">
              <a:extLst>
                <a:ext uri="{FF2B5EF4-FFF2-40B4-BE49-F238E27FC236}">
                  <a16:creationId xmlns:a16="http://schemas.microsoft.com/office/drawing/2014/main" id="{1ED0580C-DD82-4798-81AF-2B38F3588D6C}"/>
                </a:ext>
              </a:extLst>
            </p:cNvPr>
            <p:cNvSpPr/>
            <p:nvPr/>
          </p:nvSpPr>
          <p:spPr>
            <a:xfrm>
              <a:off x="5101292" y="2877417"/>
              <a:ext cx="2344798" cy="3718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Создана в 2002 году.  </a:t>
              </a:r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073F4827-9746-4624-B8D8-2AED489BCC5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341738" y="1975326"/>
              <a:ext cx="489342" cy="475950"/>
            </a:xfrm>
            <a:custGeom>
              <a:avLst/>
              <a:gdLst>
                <a:gd name="T0" fmla="*/ 524 w 2009"/>
                <a:gd name="T1" fmla="*/ 685 h 1950"/>
                <a:gd name="T2" fmla="*/ 524 w 2009"/>
                <a:gd name="T3" fmla="*/ 1862 h 1950"/>
                <a:gd name="T4" fmla="*/ 0 w 2009"/>
                <a:gd name="T5" fmla="*/ 598 h 1950"/>
                <a:gd name="T6" fmla="*/ 1922 w 2009"/>
                <a:gd name="T7" fmla="*/ 1137 h 1950"/>
                <a:gd name="T8" fmla="*/ 1693 w 2009"/>
                <a:gd name="T9" fmla="*/ 1950 h 1950"/>
                <a:gd name="T10" fmla="*/ 1693 w 2009"/>
                <a:gd name="T11" fmla="*/ 1050 h 1950"/>
                <a:gd name="T12" fmla="*/ 1588 w 2009"/>
                <a:gd name="T13" fmla="*/ 1950 h 1950"/>
                <a:gd name="T14" fmla="*/ 802 w 2009"/>
                <a:gd name="T15" fmla="*/ 173 h 1950"/>
                <a:gd name="T16" fmla="*/ 1127 w 2009"/>
                <a:gd name="T17" fmla="*/ 173 h 1950"/>
                <a:gd name="T18" fmla="*/ 1039 w 2009"/>
                <a:gd name="T19" fmla="*/ 88 h 1950"/>
                <a:gd name="T20" fmla="*/ 1171 w 2009"/>
                <a:gd name="T21" fmla="*/ 1707 h 1950"/>
                <a:gd name="T22" fmla="*/ 1046 w 2009"/>
                <a:gd name="T23" fmla="*/ 1862 h 1950"/>
                <a:gd name="T24" fmla="*/ 1127 w 2009"/>
                <a:gd name="T25" fmla="*/ 260 h 1950"/>
                <a:gd name="T26" fmla="*/ 716 w 2009"/>
                <a:gd name="T27" fmla="*/ 1862 h 1950"/>
                <a:gd name="T28" fmla="*/ 1108 w 2009"/>
                <a:gd name="T29" fmla="*/ 1557 h 1950"/>
                <a:gd name="T30" fmla="*/ 1501 w 2009"/>
                <a:gd name="T31" fmla="*/ 1862 h 1950"/>
                <a:gd name="T32" fmla="*/ 1394 w 2009"/>
                <a:gd name="T33" fmla="*/ 372 h 1950"/>
                <a:gd name="T34" fmla="*/ 1394 w 2009"/>
                <a:gd name="T35" fmla="*/ 459 h 1950"/>
                <a:gd name="T36" fmla="*/ 1307 w 2009"/>
                <a:gd name="T37" fmla="*/ 598 h 1950"/>
                <a:gd name="T38" fmla="*/ 1394 w 2009"/>
                <a:gd name="T39" fmla="*/ 598 h 1950"/>
                <a:gd name="T40" fmla="*/ 1307 w 2009"/>
                <a:gd name="T41" fmla="*/ 911 h 1950"/>
                <a:gd name="T42" fmla="*/ 1394 w 2009"/>
                <a:gd name="T43" fmla="*/ 1050 h 1950"/>
                <a:gd name="T44" fmla="*/ 1394 w 2009"/>
                <a:gd name="T45" fmla="*/ 1137 h 1950"/>
                <a:gd name="T46" fmla="*/ 1307 w 2009"/>
                <a:gd name="T47" fmla="*/ 1276 h 1950"/>
                <a:gd name="T48" fmla="*/ 1394 w 2009"/>
                <a:gd name="T49" fmla="*/ 1276 h 1950"/>
                <a:gd name="T50" fmla="*/ 822 w 2009"/>
                <a:gd name="T51" fmla="*/ 459 h 1950"/>
                <a:gd name="T52" fmla="*/ 910 w 2009"/>
                <a:gd name="T53" fmla="*/ 598 h 1950"/>
                <a:gd name="T54" fmla="*/ 910 w 2009"/>
                <a:gd name="T55" fmla="*/ 685 h 1950"/>
                <a:gd name="T56" fmla="*/ 822 w 2009"/>
                <a:gd name="T57" fmla="*/ 824 h 1950"/>
                <a:gd name="T58" fmla="*/ 910 w 2009"/>
                <a:gd name="T59" fmla="*/ 824 h 1950"/>
                <a:gd name="T60" fmla="*/ 822 w 2009"/>
                <a:gd name="T61" fmla="*/ 1137 h 1950"/>
                <a:gd name="T62" fmla="*/ 910 w 2009"/>
                <a:gd name="T63" fmla="*/ 1276 h 1950"/>
                <a:gd name="T64" fmla="*/ 910 w 2009"/>
                <a:gd name="T65" fmla="*/ 1363 h 1950"/>
                <a:gd name="T66" fmla="*/ 1065 w 2009"/>
                <a:gd name="T67" fmla="*/ 372 h 1950"/>
                <a:gd name="T68" fmla="*/ 1152 w 2009"/>
                <a:gd name="T69" fmla="*/ 372 h 1950"/>
                <a:gd name="T70" fmla="*/ 1065 w 2009"/>
                <a:gd name="T71" fmla="*/ 685 h 1950"/>
                <a:gd name="T72" fmla="*/ 1152 w 2009"/>
                <a:gd name="T73" fmla="*/ 824 h 1950"/>
                <a:gd name="T74" fmla="*/ 1152 w 2009"/>
                <a:gd name="T75" fmla="*/ 911 h 1950"/>
                <a:gd name="T76" fmla="*/ 1065 w 2009"/>
                <a:gd name="T77" fmla="*/ 1050 h 1950"/>
                <a:gd name="T78" fmla="*/ 1152 w 2009"/>
                <a:gd name="T79" fmla="*/ 1050 h 1950"/>
                <a:gd name="T80" fmla="*/ 1065 w 2009"/>
                <a:gd name="T81" fmla="*/ 1363 h 1950"/>
                <a:gd name="T82" fmla="*/ 282 w 2009"/>
                <a:gd name="T83" fmla="*/ 824 h 1950"/>
                <a:gd name="T84" fmla="*/ 282 w 2009"/>
                <a:gd name="T85" fmla="*/ 911 h 1950"/>
                <a:gd name="T86" fmla="*/ 195 w 2009"/>
                <a:gd name="T87" fmla="*/ 1050 h 1950"/>
                <a:gd name="T88" fmla="*/ 282 w 2009"/>
                <a:gd name="T89" fmla="*/ 1050 h 1950"/>
                <a:gd name="T90" fmla="*/ 195 w 2009"/>
                <a:gd name="T91" fmla="*/ 1363 h 1950"/>
                <a:gd name="T92" fmla="*/ 524 w 2009"/>
                <a:gd name="T93" fmla="*/ 824 h 1950"/>
                <a:gd name="T94" fmla="*/ 524 w 2009"/>
                <a:gd name="T95" fmla="*/ 911 h 1950"/>
                <a:gd name="T96" fmla="*/ 437 w 2009"/>
                <a:gd name="T97" fmla="*/ 1050 h 1950"/>
                <a:gd name="T98" fmla="*/ 524 w 2009"/>
                <a:gd name="T99" fmla="*/ 1050 h 1950"/>
                <a:gd name="T100" fmla="*/ 437 w 2009"/>
                <a:gd name="T101" fmla="*/ 1363 h 1950"/>
                <a:gd name="T102" fmla="*/ 195 w 2009"/>
                <a:gd name="T103" fmla="*/ 1589 h 1950"/>
                <a:gd name="T104" fmla="*/ 195 w 2009"/>
                <a:gd name="T105" fmla="*/ 1502 h 1950"/>
                <a:gd name="T106" fmla="*/ 524 w 2009"/>
                <a:gd name="T107" fmla="*/ 1589 h 1950"/>
                <a:gd name="T108" fmla="*/ 437 w 2009"/>
                <a:gd name="T109" fmla="*/ 1589 h 1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09" h="1950">
                  <a:moveTo>
                    <a:pt x="0" y="598"/>
                  </a:moveTo>
                  <a:cubicBezTo>
                    <a:pt x="524" y="598"/>
                    <a:pt x="524" y="598"/>
                    <a:pt x="524" y="598"/>
                  </a:cubicBezTo>
                  <a:cubicBezTo>
                    <a:pt x="524" y="685"/>
                    <a:pt x="524" y="685"/>
                    <a:pt x="524" y="685"/>
                  </a:cubicBezTo>
                  <a:cubicBezTo>
                    <a:pt x="88" y="685"/>
                    <a:pt x="88" y="685"/>
                    <a:pt x="88" y="685"/>
                  </a:cubicBezTo>
                  <a:cubicBezTo>
                    <a:pt x="88" y="1862"/>
                    <a:pt x="88" y="1862"/>
                    <a:pt x="88" y="1862"/>
                  </a:cubicBezTo>
                  <a:cubicBezTo>
                    <a:pt x="524" y="1862"/>
                    <a:pt x="524" y="1862"/>
                    <a:pt x="524" y="1862"/>
                  </a:cubicBezTo>
                  <a:cubicBezTo>
                    <a:pt x="524" y="1950"/>
                    <a:pt x="524" y="1950"/>
                    <a:pt x="524" y="1950"/>
                  </a:cubicBezTo>
                  <a:cubicBezTo>
                    <a:pt x="0" y="1950"/>
                    <a:pt x="0" y="1950"/>
                    <a:pt x="0" y="1950"/>
                  </a:cubicBezTo>
                  <a:lnTo>
                    <a:pt x="0" y="598"/>
                  </a:lnTo>
                  <a:close/>
                  <a:moveTo>
                    <a:pt x="1693" y="1050"/>
                  </a:moveTo>
                  <a:cubicBezTo>
                    <a:pt x="1693" y="1137"/>
                    <a:pt x="1693" y="1137"/>
                    <a:pt x="1693" y="1137"/>
                  </a:cubicBezTo>
                  <a:cubicBezTo>
                    <a:pt x="1922" y="1137"/>
                    <a:pt x="1922" y="1137"/>
                    <a:pt x="1922" y="1137"/>
                  </a:cubicBezTo>
                  <a:cubicBezTo>
                    <a:pt x="1922" y="1862"/>
                    <a:pt x="1922" y="1862"/>
                    <a:pt x="1922" y="1862"/>
                  </a:cubicBezTo>
                  <a:cubicBezTo>
                    <a:pt x="1693" y="1862"/>
                    <a:pt x="1693" y="1862"/>
                    <a:pt x="1693" y="1862"/>
                  </a:cubicBezTo>
                  <a:cubicBezTo>
                    <a:pt x="1693" y="1950"/>
                    <a:pt x="1693" y="1950"/>
                    <a:pt x="1693" y="1950"/>
                  </a:cubicBezTo>
                  <a:cubicBezTo>
                    <a:pt x="2009" y="1950"/>
                    <a:pt x="2009" y="1950"/>
                    <a:pt x="2009" y="1950"/>
                  </a:cubicBezTo>
                  <a:cubicBezTo>
                    <a:pt x="2009" y="1050"/>
                    <a:pt x="2009" y="1050"/>
                    <a:pt x="2009" y="1050"/>
                  </a:cubicBezTo>
                  <a:lnTo>
                    <a:pt x="1693" y="1050"/>
                  </a:lnTo>
                  <a:close/>
                  <a:moveTo>
                    <a:pt x="1127" y="173"/>
                  </a:moveTo>
                  <a:cubicBezTo>
                    <a:pt x="1588" y="173"/>
                    <a:pt x="1588" y="173"/>
                    <a:pt x="1588" y="173"/>
                  </a:cubicBezTo>
                  <a:cubicBezTo>
                    <a:pt x="1588" y="1950"/>
                    <a:pt x="1588" y="1950"/>
                    <a:pt x="1588" y="1950"/>
                  </a:cubicBezTo>
                  <a:cubicBezTo>
                    <a:pt x="628" y="1950"/>
                    <a:pt x="628" y="1950"/>
                    <a:pt x="628" y="1950"/>
                  </a:cubicBezTo>
                  <a:cubicBezTo>
                    <a:pt x="628" y="173"/>
                    <a:pt x="628" y="173"/>
                    <a:pt x="628" y="173"/>
                  </a:cubicBezTo>
                  <a:cubicBezTo>
                    <a:pt x="802" y="173"/>
                    <a:pt x="802" y="173"/>
                    <a:pt x="802" y="173"/>
                  </a:cubicBezTo>
                  <a:cubicBezTo>
                    <a:pt x="802" y="0"/>
                    <a:pt x="802" y="0"/>
                    <a:pt x="802" y="0"/>
                  </a:cubicBezTo>
                  <a:cubicBezTo>
                    <a:pt x="1127" y="0"/>
                    <a:pt x="1127" y="0"/>
                    <a:pt x="1127" y="0"/>
                  </a:cubicBezTo>
                  <a:lnTo>
                    <a:pt x="1127" y="173"/>
                  </a:lnTo>
                  <a:close/>
                  <a:moveTo>
                    <a:pt x="890" y="173"/>
                  </a:moveTo>
                  <a:cubicBezTo>
                    <a:pt x="1039" y="173"/>
                    <a:pt x="1039" y="173"/>
                    <a:pt x="1039" y="173"/>
                  </a:cubicBezTo>
                  <a:cubicBezTo>
                    <a:pt x="1039" y="88"/>
                    <a:pt x="1039" y="88"/>
                    <a:pt x="1039" y="88"/>
                  </a:cubicBezTo>
                  <a:cubicBezTo>
                    <a:pt x="890" y="88"/>
                    <a:pt x="890" y="88"/>
                    <a:pt x="890" y="88"/>
                  </a:cubicBezTo>
                  <a:lnTo>
                    <a:pt x="890" y="173"/>
                  </a:lnTo>
                  <a:close/>
                  <a:moveTo>
                    <a:pt x="1171" y="1707"/>
                  </a:moveTo>
                  <a:cubicBezTo>
                    <a:pt x="1171" y="1673"/>
                    <a:pt x="1143" y="1645"/>
                    <a:pt x="1108" y="1645"/>
                  </a:cubicBezTo>
                  <a:cubicBezTo>
                    <a:pt x="1074" y="1645"/>
                    <a:pt x="1046" y="1673"/>
                    <a:pt x="1046" y="1707"/>
                  </a:cubicBezTo>
                  <a:cubicBezTo>
                    <a:pt x="1046" y="1862"/>
                    <a:pt x="1046" y="1862"/>
                    <a:pt x="1046" y="1862"/>
                  </a:cubicBezTo>
                  <a:cubicBezTo>
                    <a:pt x="1171" y="1862"/>
                    <a:pt x="1171" y="1862"/>
                    <a:pt x="1171" y="1862"/>
                  </a:cubicBezTo>
                  <a:lnTo>
                    <a:pt x="1171" y="1707"/>
                  </a:lnTo>
                  <a:close/>
                  <a:moveTo>
                    <a:pt x="1127" y="260"/>
                  </a:moveTo>
                  <a:cubicBezTo>
                    <a:pt x="802" y="260"/>
                    <a:pt x="802" y="260"/>
                    <a:pt x="802" y="260"/>
                  </a:cubicBezTo>
                  <a:cubicBezTo>
                    <a:pt x="716" y="260"/>
                    <a:pt x="716" y="260"/>
                    <a:pt x="716" y="260"/>
                  </a:cubicBezTo>
                  <a:cubicBezTo>
                    <a:pt x="716" y="1862"/>
                    <a:pt x="716" y="1862"/>
                    <a:pt x="716" y="1862"/>
                  </a:cubicBezTo>
                  <a:cubicBezTo>
                    <a:pt x="958" y="1862"/>
                    <a:pt x="958" y="1862"/>
                    <a:pt x="958" y="1862"/>
                  </a:cubicBezTo>
                  <a:cubicBezTo>
                    <a:pt x="958" y="1707"/>
                    <a:pt x="958" y="1707"/>
                    <a:pt x="958" y="1707"/>
                  </a:cubicBezTo>
                  <a:cubicBezTo>
                    <a:pt x="958" y="1624"/>
                    <a:pt x="1026" y="1557"/>
                    <a:pt x="1108" y="1557"/>
                  </a:cubicBezTo>
                  <a:cubicBezTo>
                    <a:pt x="1191" y="1557"/>
                    <a:pt x="1259" y="1624"/>
                    <a:pt x="1259" y="1707"/>
                  </a:cubicBezTo>
                  <a:cubicBezTo>
                    <a:pt x="1259" y="1862"/>
                    <a:pt x="1259" y="1862"/>
                    <a:pt x="1259" y="1862"/>
                  </a:cubicBezTo>
                  <a:cubicBezTo>
                    <a:pt x="1501" y="1862"/>
                    <a:pt x="1501" y="1862"/>
                    <a:pt x="1501" y="1862"/>
                  </a:cubicBezTo>
                  <a:cubicBezTo>
                    <a:pt x="1501" y="260"/>
                    <a:pt x="1501" y="260"/>
                    <a:pt x="1501" y="260"/>
                  </a:cubicBezTo>
                  <a:lnTo>
                    <a:pt x="1127" y="260"/>
                  </a:lnTo>
                  <a:close/>
                  <a:moveTo>
                    <a:pt x="1394" y="372"/>
                  </a:moveTo>
                  <a:cubicBezTo>
                    <a:pt x="1307" y="372"/>
                    <a:pt x="1307" y="372"/>
                    <a:pt x="1307" y="372"/>
                  </a:cubicBezTo>
                  <a:cubicBezTo>
                    <a:pt x="1307" y="459"/>
                    <a:pt x="1307" y="459"/>
                    <a:pt x="1307" y="459"/>
                  </a:cubicBezTo>
                  <a:cubicBezTo>
                    <a:pt x="1394" y="459"/>
                    <a:pt x="1394" y="459"/>
                    <a:pt x="1394" y="459"/>
                  </a:cubicBezTo>
                  <a:lnTo>
                    <a:pt x="1394" y="372"/>
                  </a:lnTo>
                  <a:close/>
                  <a:moveTo>
                    <a:pt x="1394" y="598"/>
                  </a:moveTo>
                  <a:cubicBezTo>
                    <a:pt x="1307" y="598"/>
                    <a:pt x="1307" y="598"/>
                    <a:pt x="1307" y="598"/>
                  </a:cubicBezTo>
                  <a:cubicBezTo>
                    <a:pt x="1307" y="685"/>
                    <a:pt x="1307" y="685"/>
                    <a:pt x="1307" y="685"/>
                  </a:cubicBezTo>
                  <a:cubicBezTo>
                    <a:pt x="1394" y="685"/>
                    <a:pt x="1394" y="685"/>
                    <a:pt x="1394" y="685"/>
                  </a:cubicBezTo>
                  <a:lnTo>
                    <a:pt x="1394" y="598"/>
                  </a:lnTo>
                  <a:close/>
                  <a:moveTo>
                    <a:pt x="1394" y="824"/>
                  </a:moveTo>
                  <a:cubicBezTo>
                    <a:pt x="1307" y="824"/>
                    <a:pt x="1307" y="824"/>
                    <a:pt x="1307" y="824"/>
                  </a:cubicBezTo>
                  <a:cubicBezTo>
                    <a:pt x="1307" y="911"/>
                    <a:pt x="1307" y="911"/>
                    <a:pt x="1307" y="911"/>
                  </a:cubicBezTo>
                  <a:cubicBezTo>
                    <a:pt x="1394" y="911"/>
                    <a:pt x="1394" y="911"/>
                    <a:pt x="1394" y="911"/>
                  </a:cubicBezTo>
                  <a:lnTo>
                    <a:pt x="1394" y="824"/>
                  </a:lnTo>
                  <a:close/>
                  <a:moveTo>
                    <a:pt x="1394" y="1050"/>
                  </a:moveTo>
                  <a:cubicBezTo>
                    <a:pt x="1307" y="1050"/>
                    <a:pt x="1307" y="1050"/>
                    <a:pt x="1307" y="1050"/>
                  </a:cubicBezTo>
                  <a:cubicBezTo>
                    <a:pt x="1307" y="1137"/>
                    <a:pt x="1307" y="1137"/>
                    <a:pt x="1307" y="1137"/>
                  </a:cubicBezTo>
                  <a:cubicBezTo>
                    <a:pt x="1394" y="1137"/>
                    <a:pt x="1394" y="1137"/>
                    <a:pt x="1394" y="1137"/>
                  </a:cubicBezTo>
                  <a:lnTo>
                    <a:pt x="1394" y="1050"/>
                  </a:lnTo>
                  <a:close/>
                  <a:moveTo>
                    <a:pt x="1394" y="1276"/>
                  </a:moveTo>
                  <a:cubicBezTo>
                    <a:pt x="1307" y="1276"/>
                    <a:pt x="1307" y="1276"/>
                    <a:pt x="1307" y="1276"/>
                  </a:cubicBezTo>
                  <a:cubicBezTo>
                    <a:pt x="1307" y="1363"/>
                    <a:pt x="1307" y="1363"/>
                    <a:pt x="1307" y="1363"/>
                  </a:cubicBezTo>
                  <a:cubicBezTo>
                    <a:pt x="1394" y="1363"/>
                    <a:pt x="1394" y="1363"/>
                    <a:pt x="1394" y="1363"/>
                  </a:cubicBezTo>
                  <a:lnTo>
                    <a:pt x="1394" y="1276"/>
                  </a:lnTo>
                  <a:close/>
                  <a:moveTo>
                    <a:pt x="910" y="372"/>
                  </a:moveTo>
                  <a:cubicBezTo>
                    <a:pt x="822" y="372"/>
                    <a:pt x="822" y="372"/>
                    <a:pt x="822" y="372"/>
                  </a:cubicBezTo>
                  <a:cubicBezTo>
                    <a:pt x="822" y="459"/>
                    <a:pt x="822" y="459"/>
                    <a:pt x="822" y="459"/>
                  </a:cubicBezTo>
                  <a:cubicBezTo>
                    <a:pt x="910" y="459"/>
                    <a:pt x="910" y="459"/>
                    <a:pt x="910" y="459"/>
                  </a:cubicBezTo>
                  <a:lnTo>
                    <a:pt x="910" y="372"/>
                  </a:lnTo>
                  <a:close/>
                  <a:moveTo>
                    <a:pt x="910" y="598"/>
                  </a:moveTo>
                  <a:cubicBezTo>
                    <a:pt x="822" y="598"/>
                    <a:pt x="822" y="598"/>
                    <a:pt x="822" y="598"/>
                  </a:cubicBezTo>
                  <a:cubicBezTo>
                    <a:pt x="822" y="685"/>
                    <a:pt x="822" y="685"/>
                    <a:pt x="822" y="685"/>
                  </a:cubicBezTo>
                  <a:cubicBezTo>
                    <a:pt x="910" y="685"/>
                    <a:pt x="910" y="685"/>
                    <a:pt x="910" y="685"/>
                  </a:cubicBezTo>
                  <a:lnTo>
                    <a:pt x="910" y="598"/>
                  </a:lnTo>
                  <a:close/>
                  <a:moveTo>
                    <a:pt x="910" y="824"/>
                  </a:moveTo>
                  <a:cubicBezTo>
                    <a:pt x="822" y="824"/>
                    <a:pt x="822" y="824"/>
                    <a:pt x="822" y="824"/>
                  </a:cubicBezTo>
                  <a:cubicBezTo>
                    <a:pt x="822" y="911"/>
                    <a:pt x="822" y="911"/>
                    <a:pt x="822" y="911"/>
                  </a:cubicBezTo>
                  <a:cubicBezTo>
                    <a:pt x="910" y="911"/>
                    <a:pt x="910" y="911"/>
                    <a:pt x="910" y="911"/>
                  </a:cubicBezTo>
                  <a:lnTo>
                    <a:pt x="910" y="824"/>
                  </a:lnTo>
                  <a:close/>
                  <a:moveTo>
                    <a:pt x="910" y="1050"/>
                  </a:moveTo>
                  <a:cubicBezTo>
                    <a:pt x="822" y="1050"/>
                    <a:pt x="822" y="1050"/>
                    <a:pt x="822" y="1050"/>
                  </a:cubicBezTo>
                  <a:cubicBezTo>
                    <a:pt x="822" y="1137"/>
                    <a:pt x="822" y="1137"/>
                    <a:pt x="822" y="1137"/>
                  </a:cubicBezTo>
                  <a:cubicBezTo>
                    <a:pt x="910" y="1137"/>
                    <a:pt x="910" y="1137"/>
                    <a:pt x="910" y="1137"/>
                  </a:cubicBezTo>
                  <a:lnTo>
                    <a:pt x="910" y="1050"/>
                  </a:lnTo>
                  <a:close/>
                  <a:moveTo>
                    <a:pt x="910" y="1276"/>
                  </a:moveTo>
                  <a:cubicBezTo>
                    <a:pt x="822" y="1276"/>
                    <a:pt x="822" y="1276"/>
                    <a:pt x="822" y="1276"/>
                  </a:cubicBezTo>
                  <a:cubicBezTo>
                    <a:pt x="822" y="1363"/>
                    <a:pt x="822" y="1363"/>
                    <a:pt x="822" y="1363"/>
                  </a:cubicBezTo>
                  <a:cubicBezTo>
                    <a:pt x="910" y="1363"/>
                    <a:pt x="910" y="1363"/>
                    <a:pt x="910" y="1363"/>
                  </a:cubicBezTo>
                  <a:lnTo>
                    <a:pt x="910" y="1276"/>
                  </a:lnTo>
                  <a:close/>
                  <a:moveTo>
                    <a:pt x="1152" y="372"/>
                  </a:moveTo>
                  <a:cubicBezTo>
                    <a:pt x="1065" y="372"/>
                    <a:pt x="1065" y="372"/>
                    <a:pt x="1065" y="372"/>
                  </a:cubicBezTo>
                  <a:cubicBezTo>
                    <a:pt x="1065" y="459"/>
                    <a:pt x="1065" y="459"/>
                    <a:pt x="1065" y="459"/>
                  </a:cubicBezTo>
                  <a:cubicBezTo>
                    <a:pt x="1152" y="459"/>
                    <a:pt x="1152" y="459"/>
                    <a:pt x="1152" y="459"/>
                  </a:cubicBezTo>
                  <a:lnTo>
                    <a:pt x="1152" y="372"/>
                  </a:lnTo>
                  <a:close/>
                  <a:moveTo>
                    <a:pt x="1152" y="598"/>
                  </a:moveTo>
                  <a:cubicBezTo>
                    <a:pt x="1065" y="598"/>
                    <a:pt x="1065" y="598"/>
                    <a:pt x="1065" y="598"/>
                  </a:cubicBezTo>
                  <a:cubicBezTo>
                    <a:pt x="1065" y="685"/>
                    <a:pt x="1065" y="685"/>
                    <a:pt x="1065" y="685"/>
                  </a:cubicBezTo>
                  <a:cubicBezTo>
                    <a:pt x="1152" y="685"/>
                    <a:pt x="1152" y="685"/>
                    <a:pt x="1152" y="685"/>
                  </a:cubicBezTo>
                  <a:lnTo>
                    <a:pt x="1152" y="598"/>
                  </a:lnTo>
                  <a:close/>
                  <a:moveTo>
                    <a:pt x="1152" y="824"/>
                  </a:moveTo>
                  <a:cubicBezTo>
                    <a:pt x="1065" y="824"/>
                    <a:pt x="1065" y="824"/>
                    <a:pt x="1065" y="824"/>
                  </a:cubicBezTo>
                  <a:cubicBezTo>
                    <a:pt x="1065" y="911"/>
                    <a:pt x="1065" y="911"/>
                    <a:pt x="1065" y="911"/>
                  </a:cubicBezTo>
                  <a:cubicBezTo>
                    <a:pt x="1152" y="911"/>
                    <a:pt x="1152" y="911"/>
                    <a:pt x="1152" y="911"/>
                  </a:cubicBezTo>
                  <a:lnTo>
                    <a:pt x="1152" y="824"/>
                  </a:lnTo>
                  <a:close/>
                  <a:moveTo>
                    <a:pt x="1152" y="1050"/>
                  </a:moveTo>
                  <a:cubicBezTo>
                    <a:pt x="1065" y="1050"/>
                    <a:pt x="1065" y="1050"/>
                    <a:pt x="1065" y="1050"/>
                  </a:cubicBezTo>
                  <a:cubicBezTo>
                    <a:pt x="1065" y="1137"/>
                    <a:pt x="1065" y="1137"/>
                    <a:pt x="1065" y="1137"/>
                  </a:cubicBezTo>
                  <a:cubicBezTo>
                    <a:pt x="1152" y="1137"/>
                    <a:pt x="1152" y="1137"/>
                    <a:pt x="1152" y="1137"/>
                  </a:cubicBezTo>
                  <a:lnTo>
                    <a:pt x="1152" y="1050"/>
                  </a:lnTo>
                  <a:close/>
                  <a:moveTo>
                    <a:pt x="1152" y="1276"/>
                  </a:moveTo>
                  <a:cubicBezTo>
                    <a:pt x="1065" y="1276"/>
                    <a:pt x="1065" y="1276"/>
                    <a:pt x="1065" y="1276"/>
                  </a:cubicBezTo>
                  <a:cubicBezTo>
                    <a:pt x="1065" y="1363"/>
                    <a:pt x="1065" y="1363"/>
                    <a:pt x="1065" y="1363"/>
                  </a:cubicBezTo>
                  <a:cubicBezTo>
                    <a:pt x="1152" y="1363"/>
                    <a:pt x="1152" y="1363"/>
                    <a:pt x="1152" y="1363"/>
                  </a:cubicBezTo>
                  <a:lnTo>
                    <a:pt x="1152" y="1276"/>
                  </a:lnTo>
                  <a:close/>
                  <a:moveTo>
                    <a:pt x="282" y="824"/>
                  </a:moveTo>
                  <a:cubicBezTo>
                    <a:pt x="195" y="824"/>
                    <a:pt x="195" y="824"/>
                    <a:pt x="195" y="824"/>
                  </a:cubicBezTo>
                  <a:cubicBezTo>
                    <a:pt x="195" y="911"/>
                    <a:pt x="195" y="911"/>
                    <a:pt x="195" y="911"/>
                  </a:cubicBezTo>
                  <a:cubicBezTo>
                    <a:pt x="282" y="911"/>
                    <a:pt x="282" y="911"/>
                    <a:pt x="282" y="911"/>
                  </a:cubicBezTo>
                  <a:lnTo>
                    <a:pt x="282" y="824"/>
                  </a:lnTo>
                  <a:close/>
                  <a:moveTo>
                    <a:pt x="282" y="1050"/>
                  </a:moveTo>
                  <a:cubicBezTo>
                    <a:pt x="195" y="1050"/>
                    <a:pt x="195" y="1050"/>
                    <a:pt x="195" y="1050"/>
                  </a:cubicBezTo>
                  <a:cubicBezTo>
                    <a:pt x="195" y="1137"/>
                    <a:pt x="195" y="1137"/>
                    <a:pt x="195" y="1137"/>
                  </a:cubicBezTo>
                  <a:cubicBezTo>
                    <a:pt x="282" y="1137"/>
                    <a:pt x="282" y="1137"/>
                    <a:pt x="282" y="1137"/>
                  </a:cubicBezTo>
                  <a:lnTo>
                    <a:pt x="282" y="1050"/>
                  </a:lnTo>
                  <a:close/>
                  <a:moveTo>
                    <a:pt x="282" y="1276"/>
                  </a:moveTo>
                  <a:cubicBezTo>
                    <a:pt x="195" y="1276"/>
                    <a:pt x="195" y="1276"/>
                    <a:pt x="195" y="1276"/>
                  </a:cubicBezTo>
                  <a:cubicBezTo>
                    <a:pt x="195" y="1363"/>
                    <a:pt x="195" y="1363"/>
                    <a:pt x="195" y="1363"/>
                  </a:cubicBezTo>
                  <a:cubicBezTo>
                    <a:pt x="282" y="1363"/>
                    <a:pt x="282" y="1363"/>
                    <a:pt x="282" y="1363"/>
                  </a:cubicBezTo>
                  <a:lnTo>
                    <a:pt x="282" y="1276"/>
                  </a:lnTo>
                  <a:close/>
                  <a:moveTo>
                    <a:pt x="524" y="824"/>
                  </a:moveTo>
                  <a:cubicBezTo>
                    <a:pt x="437" y="824"/>
                    <a:pt x="437" y="824"/>
                    <a:pt x="437" y="824"/>
                  </a:cubicBezTo>
                  <a:cubicBezTo>
                    <a:pt x="437" y="911"/>
                    <a:pt x="437" y="911"/>
                    <a:pt x="437" y="911"/>
                  </a:cubicBezTo>
                  <a:cubicBezTo>
                    <a:pt x="524" y="911"/>
                    <a:pt x="524" y="911"/>
                    <a:pt x="524" y="911"/>
                  </a:cubicBezTo>
                  <a:lnTo>
                    <a:pt x="524" y="824"/>
                  </a:lnTo>
                  <a:close/>
                  <a:moveTo>
                    <a:pt x="524" y="1050"/>
                  </a:moveTo>
                  <a:cubicBezTo>
                    <a:pt x="437" y="1050"/>
                    <a:pt x="437" y="1050"/>
                    <a:pt x="437" y="1050"/>
                  </a:cubicBezTo>
                  <a:cubicBezTo>
                    <a:pt x="437" y="1137"/>
                    <a:pt x="437" y="1137"/>
                    <a:pt x="437" y="1137"/>
                  </a:cubicBezTo>
                  <a:cubicBezTo>
                    <a:pt x="524" y="1137"/>
                    <a:pt x="524" y="1137"/>
                    <a:pt x="524" y="1137"/>
                  </a:cubicBezTo>
                  <a:lnTo>
                    <a:pt x="524" y="1050"/>
                  </a:lnTo>
                  <a:close/>
                  <a:moveTo>
                    <a:pt x="524" y="1276"/>
                  </a:moveTo>
                  <a:cubicBezTo>
                    <a:pt x="437" y="1276"/>
                    <a:pt x="437" y="1276"/>
                    <a:pt x="437" y="1276"/>
                  </a:cubicBezTo>
                  <a:cubicBezTo>
                    <a:pt x="437" y="1363"/>
                    <a:pt x="437" y="1363"/>
                    <a:pt x="437" y="1363"/>
                  </a:cubicBezTo>
                  <a:cubicBezTo>
                    <a:pt x="524" y="1363"/>
                    <a:pt x="524" y="1363"/>
                    <a:pt x="524" y="1363"/>
                  </a:cubicBezTo>
                  <a:lnTo>
                    <a:pt x="524" y="1276"/>
                  </a:lnTo>
                  <a:close/>
                  <a:moveTo>
                    <a:pt x="195" y="1589"/>
                  </a:moveTo>
                  <a:cubicBezTo>
                    <a:pt x="282" y="1589"/>
                    <a:pt x="282" y="1589"/>
                    <a:pt x="282" y="1589"/>
                  </a:cubicBezTo>
                  <a:cubicBezTo>
                    <a:pt x="282" y="1502"/>
                    <a:pt x="282" y="1502"/>
                    <a:pt x="282" y="1502"/>
                  </a:cubicBezTo>
                  <a:cubicBezTo>
                    <a:pt x="195" y="1502"/>
                    <a:pt x="195" y="1502"/>
                    <a:pt x="195" y="1502"/>
                  </a:cubicBezTo>
                  <a:lnTo>
                    <a:pt x="195" y="1589"/>
                  </a:lnTo>
                  <a:close/>
                  <a:moveTo>
                    <a:pt x="437" y="1589"/>
                  </a:moveTo>
                  <a:cubicBezTo>
                    <a:pt x="524" y="1589"/>
                    <a:pt x="524" y="1589"/>
                    <a:pt x="524" y="1589"/>
                  </a:cubicBezTo>
                  <a:cubicBezTo>
                    <a:pt x="524" y="1502"/>
                    <a:pt x="524" y="1502"/>
                    <a:pt x="524" y="1502"/>
                  </a:cubicBezTo>
                  <a:cubicBezTo>
                    <a:pt x="437" y="1502"/>
                    <a:pt x="437" y="1502"/>
                    <a:pt x="437" y="1502"/>
                  </a:cubicBezTo>
                  <a:lnTo>
                    <a:pt x="437" y="1589"/>
                  </a:lnTo>
                  <a:close/>
                </a:path>
              </a:pathLst>
            </a:custGeom>
            <a:solidFill>
              <a:srgbClr val="0078D7"/>
            </a:solidFill>
            <a:ln w="31750">
              <a:noFill/>
              <a:miter lim="800000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9D060806-F99A-4829-928E-3E590568F9C9}"/>
                </a:ext>
              </a:extLst>
            </p:cNvPr>
            <p:cNvSpPr/>
            <p:nvPr/>
          </p:nvSpPr>
          <p:spPr>
            <a:xfrm>
              <a:off x="6208290" y="2383351"/>
              <a:ext cx="2179683" cy="3718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на рынке РФ и СНГ</a:t>
              </a:r>
            </a:p>
          </p:txBody>
        </p:sp>
      </p:grpSp>
      <p:pic>
        <p:nvPicPr>
          <p:cNvPr id="6" name="Рисунок 5" descr="Изображение выглядит как объек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711D0F3D-4242-4EA5-BA10-BC9DCBD3A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612" y="276603"/>
            <a:ext cx="2291525" cy="863042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761652F-9699-48E9-B01E-E5E272D39E5E}"/>
              </a:ext>
            </a:extLst>
          </p:cNvPr>
          <p:cNvGrpSpPr/>
          <p:nvPr/>
        </p:nvGrpSpPr>
        <p:grpSpPr>
          <a:xfrm>
            <a:off x="4748701" y="4079240"/>
            <a:ext cx="3339904" cy="1571617"/>
            <a:chOff x="4748701" y="3429000"/>
            <a:chExt cx="3339904" cy="1571617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37DDEBD3-E802-4F0F-AF86-F962FAB2955D}"/>
                </a:ext>
              </a:extLst>
            </p:cNvPr>
            <p:cNvGrpSpPr/>
            <p:nvPr/>
          </p:nvGrpSpPr>
          <p:grpSpPr>
            <a:xfrm>
              <a:off x="4748701" y="3429000"/>
              <a:ext cx="3339904" cy="1571617"/>
              <a:chOff x="5101292" y="1635162"/>
              <a:chExt cx="5697752" cy="2109998"/>
            </a:xfrm>
          </p:grpSpPr>
          <p:sp>
            <p:nvSpPr>
              <p:cNvPr id="24" name="Oval 48">
                <a:extLst>
                  <a:ext uri="{FF2B5EF4-FFF2-40B4-BE49-F238E27FC236}">
                    <a16:creationId xmlns:a16="http://schemas.microsoft.com/office/drawing/2014/main" id="{02894063-7C40-4328-9816-46BF78CFE1FA}"/>
                  </a:ext>
                </a:extLst>
              </p:cNvPr>
              <p:cNvSpPr/>
              <p:nvPr/>
            </p:nvSpPr>
            <p:spPr bwMode="auto">
              <a:xfrm>
                <a:off x="5110143" y="1786150"/>
                <a:ext cx="1069768" cy="785100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219416" tIns="175533" rIns="219416" bIns="175533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118752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5" name="Rectangle 53">
                <a:extLst>
                  <a:ext uri="{FF2B5EF4-FFF2-40B4-BE49-F238E27FC236}">
                    <a16:creationId xmlns:a16="http://schemas.microsoft.com/office/drawing/2014/main" id="{089B6AD3-261C-44A7-B556-F1FCE116D653}"/>
                  </a:ext>
                </a:extLst>
              </p:cNvPr>
              <p:cNvSpPr/>
              <p:nvPr/>
            </p:nvSpPr>
            <p:spPr>
              <a:xfrm>
                <a:off x="6179911" y="1635162"/>
                <a:ext cx="3641523" cy="785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&gt;</a:t>
                </a:r>
                <a:r>
                  <a:rPr lang="ru-RU" sz="3200" dirty="0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50 проектов</a:t>
                </a:r>
              </a:p>
            </p:txBody>
          </p:sp>
          <p:sp>
            <p:nvSpPr>
              <p:cNvPr id="26" name="Rectangle 54">
                <a:extLst>
                  <a:ext uri="{FF2B5EF4-FFF2-40B4-BE49-F238E27FC236}">
                    <a16:creationId xmlns:a16="http://schemas.microsoft.com/office/drawing/2014/main" id="{565A167A-1C67-4071-B306-A4BB8400F90C}"/>
                  </a:ext>
                </a:extLst>
              </p:cNvPr>
              <p:cNvSpPr/>
              <p:nvPr/>
            </p:nvSpPr>
            <p:spPr>
              <a:xfrm>
                <a:off x="5101292" y="2877419"/>
                <a:ext cx="5697752" cy="867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Производственные, Финансовые, Логистические Компании, Государственный сектор …</a:t>
                </a:r>
              </a:p>
            </p:txBody>
          </p:sp>
          <p:sp>
            <p:nvSpPr>
              <p:cNvPr id="28" name="Rectangle 24">
                <a:extLst>
                  <a:ext uri="{FF2B5EF4-FFF2-40B4-BE49-F238E27FC236}">
                    <a16:creationId xmlns:a16="http://schemas.microsoft.com/office/drawing/2014/main" id="{24C8C2F0-E086-4C1B-BB77-16876F3B9362}"/>
                  </a:ext>
                </a:extLst>
              </p:cNvPr>
              <p:cNvSpPr/>
              <p:nvPr/>
            </p:nvSpPr>
            <p:spPr>
              <a:xfrm>
                <a:off x="6208290" y="2383351"/>
                <a:ext cx="2399600" cy="3718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solidFill>
                      <a:schemeClr val="bg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на рынке технологий</a:t>
                </a:r>
              </a:p>
            </p:txBody>
          </p:sp>
        </p:grpSp>
        <p:pic>
          <p:nvPicPr>
            <p:cNvPr id="1026" name="Picture 2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DF24B317-3789-475F-9DA4-DED2D614A0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884" y="3590408"/>
              <a:ext cx="521086" cy="486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Рисунок 5" descr="pik.jpg">
            <a:extLst>
              <a:ext uri="{FF2B5EF4-FFF2-40B4-BE49-F238E27FC236}">
                <a16:creationId xmlns:a16="http://schemas.microsoft.com/office/drawing/2014/main" id="{68F4463A-6E68-4DEB-94C1-333712CC70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/>
          <a:stretch/>
        </p:blipFill>
        <p:spPr bwMode="auto">
          <a:xfrm>
            <a:off x="10259093" y="1622633"/>
            <a:ext cx="1593836" cy="60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>
            <a:extLst>
              <a:ext uri="{FF2B5EF4-FFF2-40B4-BE49-F238E27FC236}">
                <a16:creationId xmlns:a16="http://schemas.microsoft.com/office/drawing/2014/main" id="{A00EDE33-994A-46A9-9FF5-98D62BB15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995" y="3927436"/>
            <a:ext cx="879837" cy="93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">
            <a:extLst>
              <a:ext uri="{FF2B5EF4-FFF2-40B4-BE49-F238E27FC236}">
                <a16:creationId xmlns:a16="http://schemas.microsoft.com/office/drawing/2014/main" id="{F23F826F-4D11-40AA-8F85-B12EB1BA7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488" y="4785367"/>
            <a:ext cx="1126306" cy="51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">
            <a:extLst>
              <a:ext uri="{FF2B5EF4-FFF2-40B4-BE49-F238E27FC236}">
                <a16:creationId xmlns:a16="http://schemas.microsoft.com/office/drawing/2014/main" id="{4CAB6E1E-7C81-4BF8-B996-89C857226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154" y="2419637"/>
            <a:ext cx="1702533" cy="67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6">
            <a:extLst>
              <a:ext uri="{FF2B5EF4-FFF2-40B4-BE49-F238E27FC236}">
                <a16:creationId xmlns:a16="http://schemas.microsoft.com/office/drawing/2014/main" id="{D2F36EB4-19B8-4F77-8492-B5FB0A719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122" y="3258969"/>
            <a:ext cx="2113812" cy="48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7">
            <a:extLst>
              <a:ext uri="{FF2B5EF4-FFF2-40B4-BE49-F238E27FC236}">
                <a16:creationId xmlns:a16="http://schemas.microsoft.com/office/drawing/2014/main" id="{C274E436-3CAE-4809-8D42-D5AD15F05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269" y="3260581"/>
            <a:ext cx="1265568" cy="51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8">
            <a:extLst>
              <a:ext uri="{FF2B5EF4-FFF2-40B4-BE49-F238E27FC236}">
                <a16:creationId xmlns:a16="http://schemas.microsoft.com/office/drawing/2014/main" id="{3AAF60A4-8F78-4450-943B-196BA0C15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269" y="6098859"/>
            <a:ext cx="3525563" cy="51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ÐÐ°ÑÑÐ¸Ð½ÐºÐ¸ Ð¿Ð¾ Ð·Ð°Ð¿ÑÐ¾ÑÑ Ð»ÐµÐ½ÑÐ°">
            <a:extLst>
              <a:ext uri="{FF2B5EF4-FFF2-40B4-BE49-F238E27FC236}">
                <a16:creationId xmlns:a16="http://schemas.microsoft.com/office/drawing/2014/main" id="{58052EB5-13A9-4CCC-814E-EB0EDCCD5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275" y="3909429"/>
            <a:ext cx="2491989" cy="73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Ð°ÑÑÐ¸Ð½ÐºÐ¸ Ð¿Ð¾ Ð·Ð°Ð¿ÑÐ¾ÑÑ Ð°Ð·Ð±ÑÐºÐ° Ð²ÐºÑÑÐ°">
            <a:extLst>
              <a:ext uri="{FF2B5EF4-FFF2-40B4-BE49-F238E27FC236}">
                <a16:creationId xmlns:a16="http://schemas.microsoft.com/office/drawing/2014/main" id="{ED0F4893-22D3-43F1-A610-E48035E83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727" y="4787538"/>
            <a:ext cx="1274110" cy="119266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34" name="Picture 10" descr="ÐÐ°ÑÑÐ¸Ð½ÐºÐ¸ Ð¿Ð¾ Ð·Ð°Ð¿ÑÐ¾ÑÑ Ð²Ð¸ÐºÑÐ¾ÑÐ¸Ñ">
            <a:extLst>
              <a:ext uri="{FF2B5EF4-FFF2-40B4-BE49-F238E27FC236}">
                <a16:creationId xmlns:a16="http://schemas.microsoft.com/office/drawing/2014/main" id="{7C583909-31B9-41E0-95CE-BDDD0A84FF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" t="25305" r="6991"/>
          <a:stretch/>
        </p:blipFill>
        <p:spPr bwMode="auto">
          <a:xfrm>
            <a:off x="10263390" y="2406608"/>
            <a:ext cx="1589539" cy="70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3A45F9-FF83-4983-9AE3-4973595F3ED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24487" y="5438566"/>
            <a:ext cx="2160769" cy="541637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7BC265E-B317-445D-AF54-F2079C79AEC4}"/>
              </a:ext>
            </a:extLst>
          </p:cNvPr>
          <p:cNvGrpSpPr/>
          <p:nvPr/>
        </p:nvGrpSpPr>
        <p:grpSpPr>
          <a:xfrm>
            <a:off x="8327136" y="1612685"/>
            <a:ext cx="1749552" cy="643386"/>
            <a:chOff x="8327136" y="1511085"/>
            <a:chExt cx="1749552" cy="643386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BAA64AFD-E905-4410-8E46-CCC9A49A7B0B}"/>
                </a:ext>
              </a:extLst>
            </p:cNvPr>
            <p:cNvSpPr/>
            <p:nvPr/>
          </p:nvSpPr>
          <p:spPr>
            <a:xfrm>
              <a:off x="8327136" y="1511085"/>
              <a:ext cx="1749552" cy="62447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Picture 2" descr="ÐÐ°ÑÑÐ¸Ð½ÐºÐ¸ Ð¿Ð¾ Ð·Ð°Ð¿ÑÐ¾ÑÑ ÑÑÑÐ°Ð³ÑÐ¾">
              <a:extLst>
                <a:ext uri="{FF2B5EF4-FFF2-40B4-BE49-F238E27FC236}">
                  <a16:creationId xmlns:a16="http://schemas.microsoft.com/office/drawing/2014/main" id="{8E71829C-844C-4970-BC56-460AD64672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1" r="-3195" b="-13873"/>
            <a:stretch/>
          </p:blipFill>
          <p:spPr bwMode="auto">
            <a:xfrm>
              <a:off x="8374155" y="1511085"/>
              <a:ext cx="1702533" cy="643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125EE0-616C-4BEA-A1B7-6DC8A14FD7D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971706" y="4942135"/>
            <a:ext cx="913550" cy="35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0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90A8F5-1F53-4E2A-BAEA-815A6416B3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35"/>
          <a:stretch/>
        </p:blipFill>
        <p:spPr>
          <a:xfrm>
            <a:off x="0" y="270589"/>
            <a:ext cx="12192000" cy="627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84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F6545-5D2B-44E6-965F-822C4796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78D7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Цепочка создания ценности. Процессы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E4E036B6-8CFF-4235-8923-AF5846AAA7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2851433"/>
              </p:ext>
            </p:extLst>
          </p:nvPr>
        </p:nvGraphicFramePr>
        <p:xfrm>
          <a:off x="374021" y="1167950"/>
          <a:ext cx="10036069" cy="1075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D056BFE3-6CA0-4651-A82F-42C0CB9529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5166472"/>
              </p:ext>
            </p:extLst>
          </p:nvPr>
        </p:nvGraphicFramePr>
        <p:xfrm>
          <a:off x="374022" y="2361362"/>
          <a:ext cx="10036070" cy="390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CAF4E46D-AAC9-40FE-A2E5-812BE970C420}"/>
              </a:ext>
            </a:extLst>
          </p:cNvPr>
          <p:cNvSpPr/>
          <p:nvPr/>
        </p:nvSpPr>
        <p:spPr>
          <a:xfrm rot="5400000">
            <a:off x="8618515" y="3180591"/>
            <a:ext cx="5101011" cy="10757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ru-RU" sz="2400" b="1" dirty="0"/>
              <a:t>Прибыль</a:t>
            </a:r>
          </a:p>
        </p:txBody>
      </p:sp>
    </p:spTree>
    <p:extLst>
      <p:ext uri="{BB962C8B-B14F-4D97-AF65-F5344CB8AC3E}">
        <p14:creationId xmlns:p14="http://schemas.microsoft.com/office/powerpoint/2010/main" val="3510884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F1022-5674-48EB-BEE1-54AE0C8F3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54" y="165597"/>
            <a:ext cx="7260706" cy="535531"/>
          </a:xfr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78D7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Типичные вопросы при оказании услуг</a:t>
            </a: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FA7F399C-68EB-44B8-B1C1-7CE51D38C497}"/>
              </a:ext>
            </a:extLst>
          </p:cNvPr>
          <p:cNvGrpSpPr/>
          <p:nvPr/>
        </p:nvGrpSpPr>
        <p:grpSpPr>
          <a:xfrm>
            <a:off x="8151980" y="4507057"/>
            <a:ext cx="4010623" cy="1461948"/>
            <a:chOff x="8151980" y="4507057"/>
            <a:chExt cx="4010623" cy="1461948"/>
          </a:xfrm>
        </p:grpSpPr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BCFD569A-054B-49FC-AFF9-E777E9E4E9CA}"/>
                </a:ext>
              </a:extLst>
            </p:cNvPr>
            <p:cNvGrpSpPr/>
            <p:nvPr/>
          </p:nvGrpSpPr>
          <p:grpSpPr>
            <a:xfrm>
              <a:off x="8151980" y="4507057"/>
              <a:ext cx="1533588" cy="1330560"/>
              <a:chOff x="7445798" y="2233660"/>
              <a:chExt cx="1931437" cy="1581871"/>
            </a:xfrm>
          </p:grpSpPr>
          <p:pic>
            <p:nvPicPr>
              <p:cNvPr id="1028" name="Picture 4" descr="ÐÐ¾ÑÐ¾Ð¶ÐµÐµ Ð¸Ð·Ð¾Ð±ÑÐ°Ð¶ÐµÐ½Ð¸Ðµ">
                <a:extLst>
                  <a:ext uri="{FF2B5EF4-FFF2-40B4-BE49-F238E27FC236}">
                    <a16:creationId xmlns:a16="http://schemas.microsoft.com/office/drawing/2014/main" id="{0BFAD1AA-5988-4CFE-981A-8BD508D4DE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9527" y="2233660"/>
                <a:ext cx="851148" cy="9099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F67B2E-5427-4624-91E4-88D662357A09}"/>
                  </a:ext>
                </a:extLst>
              </p:cNvPr>
              <p:cNvSpPr txBox="1"/>
              <p:nvPr/>
            </p:nvSpPr>
            <p:spPr>
              <a:xfrm>
                <a:off x="7445798" y="3169200"/>
                <a:ext cx="19314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>
                    <a:solidFill>
                      <a:schemeClr val="accent1"/>
                    </a:solidFill>
                  </a:rPr>
                  <a:t>Специалисты по информационной безопасности</a:t>
                </a:r>
              </a:p>
            </p:txBody>
          </p:sp>
        </p:grpSp>
        <p:sp>
          <p:nvSpPr>
            <p:cNvPr id="18" name="Пузырек для мыслей: облако 17">
              <a:extLst>
                <a:ext uri="{FF2B5EF4-FFF2-40B4-BE49-F238E27FC236}">
                  <a16:creationId xmlns:a16="http://schemas.microsoft.com/office/drawing/2014/main" id="{20F9631F-367D-40F7-93D8-62A87505A1B1}"/>
                </a:ext>
              </a:extLst>
            </p:cNvPr>
            <p:cNvSpPr/>
            <p:nvPr/>
          </p:nvSpPr>
          <p:spPr>
            <a:xfrm>
              <a:off x="9590117" y="5066698"/>
              <a:ext cx="2572486" cy="902307"/>
            </a:xfrm>
            <a:prstGeom prst="cloudCallout">
              <a:avLst>
                <a:gd name="adj1" fmla="val -55426"/>
                <a:gd name="adj2" fmla="val -4042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200" b="1" dirty="0"/>
                <a:t>Кому, куда и с какой целью был предоставлен доступ</a:t>
              </a:r>
              <a:r>
                <a:rPr lang="en-US" sz="1200" b="1" dirty="0"/>
                <a:t>?</a:t>
              </a:r>
              <a:endParaRPr lang="ru-RU" sz="1200" b="1" dirty="0"/>
            </a:p>
          </p:txBody>
        </p:sp>
      </p:grpSp>
      <p:pic>
        <p:nvPicPr>
          <p:cNvPr id="1046" name="Picture 22" descr="ÐÐ°ÑÑÐ¸Ð½ÐºÐ¸ Ð¿Ð¾ Ð·Ð°Ð¿ÑÐ¾ÑÑ ÑÑÐ»ÑÐ³Ð¸">
            <a:extLst>
              <a:ext uri="{FF2B5EF4-FFF2-40B4-BE49-F238E27FC236}">
                <a16:creationId xmlns:a16="http://schemas.microsoft.com/office/drawing/2014/main" id="{F575C6EB-6955-4C83-8C33-C59D0B1B3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379" y="2608796"/>
            <a:ext cx="4644967" cy="26127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49BA2669-4CC2-41E5-BBF9-1311E152AA60}"/>
              </a:ext>
            </a:extLst>
          </p:cNvPr>
          <p:cNvSpPr/>
          <p:nvPr/>
        </p:nvSpPr>
        <p:spPr>
          <a:xfrm>
            <a:off x="3769033" y="762134"/>
            <a:ext cx="4438606" cy="17366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Несмотря на успешные проекты, качественные решения и квалифицированных сотрудников, предоставление услуг очень часто </a:t>
            </a:r>
            <a:r>
              <a:rPr lang="ru-RU" sz="1600" b="1" u="sng" dirty="0"/>
              <a:t>недостаточно неэффективно</a:t>
            </a:r>
            <a:r>
              <a:rPr lang="ru-RU" sz="1600" b="1" dirty="0"/>
              <a:t>. А иногда – </a:t>
            </a:r>
            <a:r>
              <a:rPr lang="ru-RU" sz="1600" b="1" u="sng" dirty="0"/>
              <a:t>совсем неэффективно</a:t>
            </a:r>
            <a:r>
              <a:rPr lang="ru-RU" sz="1600" b="1" dirty="0"/>
              <a:t>.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D1E63CD-8792-4B27-A021-F4CAB095A596}"/>
              </a:ext>
            </a:extLst>
          </p:cNvPr>
          <p:cNvSpPr/>
          <p:nvPr/>
        </p:nvSpPr>
        <p:spPr>
          <a:xfrm>
            <a:off x="3143884" y="3684635"/>
            <a:ext cx="1220122" cy="5997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Услуги</a:t>
            </a: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471373FB-5C52-4E77-94C5-9D4D57675750}"/>
              </a:ext>
            </a:extLst>
          </p:cNvPr>
          <p:cNvSpPr/>
          <p:nvPr/>
        </p:nvSpPr>
        <p:spPr>
          <a:xfrm>
            <a:off x="7541919" y="3665973"/>
            <a:ext cx="1220122" cy="5997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Услуги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8190ABD8-29D3-41F7-9E9E-3260FA8FA84B}"/>
              </a:ext>
            </a:extLst>
          </p:cNvPr>
          <p:cNvGrpSpPr/>
          <p:nvPr/>
        </p:nvGrpSpPr>
        <p:grpSpPr>
          <a:xfrm>
            <a:off x="613389" y="4921273"/>
            <a:ext cx="3572691" cy="1172978"/>
            <a:chOff x="613389" y="4921273"/>
            <a:chExt cx="3572691" cy="1172978"/>
          </a:xfrm>
        </p:grpSpPr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CE5B549E-EDC8-4D47-A058-65E9514F6A03}"/>
                </a:ext>
              </a:extLst>
            </p:cNvPr>
            <p:cNvGrpSpPr/>
            <p:nvPr/>
          </p:nvGrpSpPr>
          <p:grpSpPr>
            <a:xfrm>
              <a:off x="2254643" y="4921273"/>
              <a:ext cx="1931437" cy="1172978"/>
              <a:chOff x="2536540" y="5558175"/>
              <a:chExt cx="1931437" cy="1172978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5331B08-4BA6-40C9-880D-79B186E7164F}"/>
                  </a:ext>
                </a:extLst>
              </p:cNvPr>
              <p:cNvSpPr txBox="1"/>
              <p:nvPr/>
            </p:nvSpPr>
            <p:spPr>
              <a:xfrm>
                <a:off x="2536540" y="6454154"/>
                <a:ext cx="19314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>
                    <a:solidFill>
                      <a:schemeClr val="accent1"/>
                    </a:solidFill>
                  </a:rPr>
                  <a:t>Финансовый контролер</a:t>
                </a:r>
              </a:p>
            </p:txBody>
          </p:sp>
          <p:pic>
            <p:nvPicPr>
              <p:cNvPr id="1030" name="Picture 6" descr="ÐÐ¾ÑÐ¾Ð¶ÐµÐµ Ð¸Ð·Ð¾Ð±ÑÐ°Ð¶ÐµÐ½Ð¸Ðµ">
                <a:extLst>
                  <a:ext uri="{FF2B5EF4-FFF2-40B4-BE49-F238E27FC236}">
                    <a16:creationId xmlns:a16="http://schemas.microsoft.com/office/drawing/2014/main" id="{637C7303-8B89-4126-8C66-426284BCAA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5614" y="5558175"/>
                <a:ext cx="845804" cy="8959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3" name="Пузырек для мыслей: облако 52">
              <a:extLst>
                <a:ext uri="{FF2B5EF4-FFF2-40B4-BE49-F238E27FC236}">
                  <a16:creationId xmlns:a16="http://schemas.microsoft.com/office/drawing/2014/main" id="{E9C95D0B-6BDD-4826-B50D-EF48A73592A5}"/>
                </a:ext>
              </a:extLst>
            </p:cNvPr>
            <p:cNvSpPr/>
            <p:nvPr/>
          </p:nvSpPr>
          <p:spPr>
            <a:xfrm>
              <a:off x="613389" y="5066698"/>
              <a:ext cx="2067212" cy="774383"/>
            </a:xfrm>
            <a:prstGeom prst="cloudCallout">
              <a:avLst>
                <a:gd name="adj1" fmla="val 62893"/>
                <a:gd name="adj2" fmla="val -2599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200" b="1" dirty="0"/>
                <a:t>Кому и сколько мы должны и за что именно</a:t>
              </a:r>
              <a:r>
                <a:rPr lang="en-US" sz="1200" b="1" dirty="0"/>
                <a:t>?</a:t>
              </a:r>
              <a:endParaRPr lang="ru-RU" sz="1200" b="1" dirty="0"/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06671132-9746-4B7C-B442-3FE4BA2B3A17}"/>
              </a:ext>
            </a:extLst>
          </p:cNvPr>
          <p:cNvGrpSpPr/>
          <p:nvPr/>
        </p:nvGrpSpPr>
        <p:grpSpPr>
          <a:xfrm>
            <a:off x="6658188" y="5499996"/>
            <a:ext cx="3793234" cy="1402955"/>
            <a:chOff x="6658188" y="5499996"/>
            <a:chExt cx="3793234" cy="1402955"/>
          </a:xfrm>
        </p:grpSpPr>
        <p:pic>
          <p:nvPicPr>
            <p:cNvPr id="1038" name="Picture 14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3D64737C-809D-46F0-B9B0-4B19E41199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8287" y="5499996"/>
              <a:ext cx="871240" cy="871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D900D0E-4E4B-4755-B257-ACEDB2977CB9}"/>
                </a:ext>
              </a:extLst>
            </p:cNvPr>
            <p:cNvSpPr txBox="1"/>
            <p:nvPr/>
          </p:nvSpPr>
          <p:spPr>
            <a:xfrm>
              <a:off x="6658188" y="6434405"/>
              <a:ext cx="19314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accent1"/>
                  </a:solidFill>
                </a:rPr>
                <a:t>Менеджер активов</a:t>
              </a:r>
            </a:p>
          </p:txBody>
        </p:sp>
        <p:sp>
          <p:nvSpPr>
            <p:cNvPr id="54" name="Пузырек для мыслей: облако 53">
              <a:extLst>
                <a:ext uri="{FF2B5EF4-FFF2-40B4-BE49-F238E27FC236}">
                  <a16:creationId xmlns:a16="http://schemas.microsoft.com/office/drawing/2014/main" id="{B264892B-30AA-4DF0-B901-5480D415B35A}"/>
                </a:ext>
              </a:extLst>
            </p:cNvPr>
            <p:cNvSpPr/>
            <p:nvPr/>
          </p:nvSpPr>
          <p:spPr>
            <a:xfrm>
              <a:off x="8361240" y="6123034"/>
              <a:ext cx="2090182" cy="779917"/>
            </a:xfrm>
            <a:prstGeom prst="cloudCallout">
              <a:avLst>
                <a:gd name="adj1" fmla="val -63565"/>
                <a:gd name="adj2" fmla="val -3048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200" b="1" dirty="0"/>
                <a:t>Где и что установлено</a:t>
              </a:r>
              <a:r>
                <a:rPr lang="en-US" sz="1200" b="1" dirty="0"/>
                <a:t>?</a:t>
              </a:r>
              <a:r>
                <a:rPr lang="ru-RU" sz="1200" b="1" dirty="0"/>
                <a:t> Что используется</a:t>
              </a:r>
              <a:r>
                <a:rPr lang="en-US" sz="1200" b="1" dirty="0"/>
                <a:t>?</a:t>
              </a:r>
              <a:endParaRPr lang="ru-RU" sz="1200" b="1" dirty="0"/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D827FE70-7F07-4689-95EA-3982B345CD7C}"/>
              </a:ext>
            </a:extLst>
          </p:cNvPr>
          <p:cNvGrpSpPr/>
          <p:nvPr/>
        </p:nvGrpSpPr>
        <p:grpSpPr>
          <a:xfrm>
            <a:off x="3377815" y="5582914"/>
            <a:ext cx="3307809" cy="1275087"/>
            <a:chOff x="3377815" y="5582914"/>
            <a:chExt cx="3307809" cy="1275087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86260F6D-62B9-49E3-8B50-EAC566B9CCC8}"/>
                </a:ext>
              </a:extLst>
            </p:cNvPr>
            <p:cNvGrpSpPr/>
            <p:nvPr/>
          </p:nvGrpSpPr>
          <p:grpSpPr>
            <a:xfrm>
              <a:off x="4754187" y="5582914"/>
              <a:ext cx="1931437" cy="1199749"/>
              <a:chOff x="4754187" y="5582914"/>
              <a:chExt cx="1931437" cy="1199749"/>
            </a:xfrm>
          </p:grpSpPr>
          <p:pic>
            <p:nvPicPr>
              <p:cNvPr id="1044" name="Picture 20" descr="ÐÐ¾ÑÐ¾Ð¶ÐµÐµ Ð¸Ð·Ð¾Ð±ÑÐ°Ð¶ÐµÐ½Ð¸Ðµ">
                <a:extLst>
                  <a:ext uri="{FF2B5EF4-FFF2-40B4-BE49-F238E27FC236}">
                    <a16:creationId xmlns:a16="http://schemas.microsoft.com/office/drawing/2014/main" id="{4C12DD8D-865E-40D5-B210-CB140F2DAD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3056" y="5582914"/>
                <a:ext cx="888573" cy="933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1CBD570-78AB-4942-8EED-F75802F5A40F}"/>
                  </a:ext>
                </a:extLst>
              </p:cNvPr>
              <p:cNvSpPr txBox="1"/>
              <p:nvPr/>
            </p:nvSpPr>
            <p:spPr>
              <a:xfrm>
                <a:off x="4754187" y="6505664"/>
                <a:ext cx="19314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>
                    <a:solidFill>
                      <a:schemeClr val="accent1"/>
                    </a:solidFill>
                  </a:rPr>
                  <a:t>Оператор</a:t>
                </a:r>
              </a:p>
            </p:txBody>
          </p:sp>
        </p:grpSp>
        <p:sp>
          <p:nvSpPr>
            <p:cNvPr id="55" name="Пузырек для мыслей: облако 54">
              <a:extLst>
                <a:ext uri="{FF2B5EF4-FFF2-40B4-BE49-F238E27FC236}">
                  <a16:creationId xmlns:a16="http://schemas.microsoft.com/office/drawing/2014/main" id="{1D0C9DB8-B855-4DC3-B3EE-1C82351344DB}"/>
                </a:ext>
              </a:extLst>
            </p:cNvPr>
            <p:cNvSpPr/>
            <p:nvPr/>
          </p:nvSpPr>
          <p:spPr>
            <a:xfrm>
              <a:off x="3377815" y="6069049"/>
              <a:ext cx="1931437" cy="788952"/>
            </a:xfrm>
            <a:prstGeom prst="cloudCallout">
              <a:avLst>
                <a:gd name="adj1" fmla="val 50376"/>
                <a:gd name="adj2" fmla="val -5292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200" b="1" dirty="0"/>
                <a:t>Что делать с этими обращениями</a:t>
              </a:r>
              <a:r>
                <a:rPr lang="en-US" sz="1200" b="1" dirty="0"/>
                <a:t>?</a:t>
              </a:r>
              <a:endParaRPr lang="ru-RU" sz="1200" b="1" dirty="0"/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0FCAA7C1-BB8F-4E83-B583-B47270C230C3}"/>
              </a:ext>
            </a:extLst>
          </p:cNvPr>
          <p:cNvGrpSpPr/>
          <p:nvPr/>
        </p:nvGrpSpPr>
        <p:grpSpPr>
          <a:xfrm>
            <a:off x="-69301" y="1715338"/>
            <a:ext cx="3554105" cy="1428666"/>
            <a:chOff x="-69301" y="1715338"/>
            <a:chExt cx="3554105" cy="1428666"/>
          </a:xfrm>
        </p:grpSpPr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0DEF7C97-1574-46CF-B753-DE77A70FF878}"/>
                </a:ext>
              </a:extLst>
            </p:cNvPr>
            <p:cNvGrpSpPr/>
            <p:nvPr/>
          </p:nvGrpSpPr>
          <p:grpSpPr>
            <a:xfrm>
              <a:off x="1876398" y="2040300"/>
              <a:ext cx="1608406" cy="1103704"/>
              <a:chOff x="2536540" y="1473605"/>
              <a:chExt cx="1931437" cy="1414380"/>
            </a:xfrm>
          </p:grpSpPr>
          <p:pic>
            <p:nvPicPr>
              <p:cNvPr id="48" name="Picture 12" descr="ÐÐ°ÑÑÐ¸Ð½ÐºÐ¸ Ð¿Ð¾ Ð·Ð°Ð¿ÑÐ¾ÑÑ Ð¿Ð¾Ð»ÑÐ·Ð¾Ð²Ð°ÑÐµÐ»Ñ">
                <a:extLst>
                  <a:ext uri="{FF2B5EF4-FFF2-40B4-BE49-F238E27FC236}">
                    <a16:creationId xmlns:a16="http://schemas.microsoft.com/office/drawing/2014/main" id="{B2C88F82-9E75-40D7-9CE5-5D2756B4CB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5796" y="1473605"/>
                <a:ext cx="1034341" cy="10343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C87A924-EFA1-4EA7-ADD3-F11F47D7A5F1}"/>
                  </a:ext>
                </a:extLst>
              </p:cNvPr>
              <p:cNvSpPr txBox="1"/>
              <p:nvPr/>
            </p:nvSpPr>
            <p:spPr>
              <a:xfrm>
                <a:off x="2536540" y="2533015"/>
                <a:ext cx="1931437" cy="354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>
                    <a:solidFill>
                      <a:schemeClr val="accent1"/>
                    </a:solidFill>
                  </a:rPr>
                  <a:t>Владельцы ресурсов</a:t>
                </a:r>
              </a:p>
            </p:txBody>
          </p:sp>
        </p:grpSp>
        <p:sp>
          <p:nvSpPr>
            <p:cNvPr id="56" name="Пузырек для мыслей: облако 55">
              <a:extLst>
                <a:ext uri="{FF2B5EF4-FFF2-40B4-BE49-F238E27FC236}">
                  <a16:creationId xmlns:a16="http://schemas.microsoft.com/office/drawing/2014/main" id="{03716646-3F0C-4832-91BB-6514F001C619}"/>
                </a:ext>
              </a:extLst>
            </p:cNvPr>
            <p:cNvSpPr/>
            <p:nvPr/>
          </p:nvSpPr>
          <p:spPr>
            <a:xfrm>
              <a:off x="-69301" y="1715338"/>
              <a:ext cx="2336717" cy="1072519"/>
            </a:xfrm>
            <a:prstGeom prst="cloudCallout">
              <a:avLst>
                <a:gd name="adj1" fmla="val 55842"/>
                <a:gd name="adj2" fmla="val 854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200" b="1" dirty="0"/>
                <a:t>Как я могу отвечать за ресурсы, если не знаю об из использовании</a:t>
              </a:r>
              <a:r>
                <a:rPr lang="en-US" sz="1200" b="1" dirty="0"/>
                <a:t>?</a:t>
              </a:r>
              <a:endParaRPr lang="ru-RU" sz="1200" b="1" dirty="0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1C61678B-0BB9-456C-96C8-9A58AD112DA3}"/>
              </a:ext>
            </a:extLst>
          </p:cNvPr>
          <p:cNvGrpSpPr/>
          <p:nvPr/>
        </p:nvGrpSpPr>
        <p:grpSpPr>
          <a:xfrm>
            <a:off x="8431141" y="1649066"/>
            <a:ext cx="3409406" cy="1507401"/>
            <a:chOff x="8431141" y="1649066"/>
            <a:chExt cx="3409406" cy="1507401"/>
          </a:xfrm>
        </p:grpSpPr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8DE3CCE5-5C2A-41DD-AB56-B933E7BF666D}"/>
                </a:ext>
              </a:extLst>
            </p:cNvPr>
            <p:cNvGrpSpPr/>
            <p:nvPr/>
          </p:nvGrpSpPr>
          <p:grpSpPr>
            <a:xfrm>
              <a:off x="8431141" y="2158572"/>
              <a:ext cx="1419169" cy="997895"/>
              <a:chOff x="5840284" y="1473605"/>
              <a:chExt cx="1931437" cy="1355233"/>
            </a:xfrm>
          </p:grpSpPr>
          <p:pic>
            <p:nvPicPr>
              <p:cNvPr id="39" name="Picture 12" descr="ÐÐ°ÑÑÐ¸Ð½ÐºÐ¸ Ð¿Ð¾ Ð·Ð°Ð¿ÑÐ¾ÑÑ Ð¿Ð¾Ð»ÑÐ·Ð¾Ð²Ð°ÑÐµÐ»Ñ">
                <a:extLst>
                  <a:ext uri="{FF2B5EF4-FFF2-40B4-BE49-F238E27FC236}">
                    <a16:creationId xmlns:a16="http://schemas.microsoft.com/office/drawing/2014/main" id="{191C66E7-B8B7-4104-833F-40B5D2A876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833" y="1473605"/>
                <a:ext cx="1034341" cy="10343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3C5165C-9BC8-46CE-A352-B4E026F3B259}"/>
                  </a:ext>
                </a:extLst>
              </p:cNvPr>
              <p:cNvSpPr txBox="1"/>
              <p:nvPr/>
            </p:nvSpPr>
            <p:spPr>
              <a:xfrm>
                <a:off x="5840284" y="2551839"/>
                <a:ext cx="19314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>
                    <a:solidFill>
                      <a:schemeClr val="accent1"/>
                    </a:solidFill>
                  </a:rPr>
                  <a:t>Руководитель</a:t>
                </a:r>
              </a:p>
            </p:txBody>
          </p:sp>
        </p:grpSp>
        <p:sp>
          <p:nvSpPr>
            <p:cNvPr id="57" name="Пузырек для мыслей: облако 56">
              <a:extLst>
                <a:ext uri="{FF2B5EF4-FFF2-40B4-BE49-F238E27FC236}">
                  <a16:creationId xmlns:a16="http://schemas.microsoft.com/office/drawing/2014/main" id="{D4739DC7-8006-4F87-924B-C6DE3EA2227A}"/>
                </a:ext>
              </a:extLst>
            </p:cNvPr>
            <p:cNvSpPr/>
            <p:nvPr/>
          </p:nvSpPr>
          <p:spPr>
            <a:xfrm>
              <a:off x="9366471" y="1649066"/>
              <a:ext cx="2474076" cy="884299"/>
            </a:xfrm>
            <a:prstGeom prst="cloudCallout">
              <a:avLst>
                <a:gd name="adj1" fmla="val -49576"/>
                <a:gd name="adj2" fmla="val 438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/>
                <a:t>Что делают мои сотрудники, эффективны ли они</a:t>
              </a:r>
              <a:r>
                <a:rPr lang="en-US" sz="1200" b="1" dirty="0"/>
                <a:t>?</a:t>
              </a:r>
              <a:r>
                <a:rPr lang="ru-RU" sz="1200" b="1" dirty="0"/>
                <a:t> 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DBF6FA2F-6A2A-40C9-AF5D-A47255C4EE9B}"/>
              </a:ext>
            </a:extLst>
          </p:cNvPr>
          <p:cNvGrpSpPr/>
          <p:nvPr/>
        </p:nvGrpSpPr>
        <p:grpSpPr>
          <a:xfrm>
            <a:off x="8135714" y="324340"/>
            <a:ext cx="4162032" cy="1502014"/>
            <a:chOff x="8135714" y="324340"/>
            <a:chExt cx="4162032" cy="1502014"/>
          </a:xfrm>
        </p:grpSpPr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6CF4EA99-460E-4ACB-92E1-F457C6EBC468}"/>
                </a:ext>
              </a:extLst>
            </p:cNvPr>
            <p:cNvGrpSpPr/>
            <p:nvPr/>
          </p:nvGrpSpPr>
          <p:grpSpPr>
            <a:xfrm>
              <a:off x="8135714" y="792013"/>
              <a:ext cx="1533588" cy="1034341"/>
              <a:chOff x="5840284" y="1473605"/>
              <a:chExt cx="1931437" cy="1355233"/>
            </a:xfrm>
          </p:grpSpPr>
          <p:pic>
            <p:nvPicPr>
              <p:cNvPr id="25" name="Picture 12" descr="ÐÐ°ÑÑÐ¸Ð½ÐºÐ¸ Ð¿Ð¾ Ð·Ð°Ð¿ÑÐ¾ÑÑ Ð¿Ð¾Ð»ÑÐ·Ð¾Ð²Ð°ÑÐµÐ»Ñ">
                <a:extLst>
                  <a:ext uri="{FF2B5EF4-FFF2-40B4-BE49-F238E27FC236}">
                    <a16:creationId xmlns:a16="http://schemas.microsoft.com/office/drawing/2014/main" id="{34F78ABF-15E0-4A7E-957B-953FA1C10C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833" y="1473605"/>
                <a:ext cx="1034341" cy="10343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16E30B4-7118-4B83-BFEC-927D0F6E4CB3}"/>
                  </a:ext>
                </a:extLst>
              </p:cNvPr>
              <p:cNvSpPr txBox="1"/>
              <p:nvPr/>
            </p:nvSpPr>
            <p:spPr>
              <a:xfrm>
                <a:off x="5840284" y="2551839"/>
                <a:ext cx="19314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>
                    <a:solidFill>
                      <a:schemeClr val="accent1"/>
                    </a:solidFill>
                  </a:rPr>
                  <a:t>Бизнес партнер</a:t>
                </a:r>
              </a:p>
            </p:txBody>
          </p:sp>
        </p:grpSp>
        <p:sp>
          <p:nvSpPr>
            <p:cNvPr id="58" name="Пузырек для мыслей: облако 57">
              <a:extLst>
                <a:ext uri="{FF2B5EF4-FFF2-40B4-BE49-F238E27FC236}">
                  <a16:creationId xmlns:a16="http://schemas.microsoft.com/office/drawing/2014/main" id="{0834FFCF-B638-44C2-8C10-3C0CFAC0DF57}"/>
                </a:ext>
              </a:extLst>
            </p:cNvPr>
            <p:cNvSpPr/>
            <p:nvPr/>
          </p:nvSpPr>
          <p:spPr>
            <a:xfrm>
              <a:off x="9309081" y="324340"/>
              <a:ext cx="2988665" cy="884299"/>
            </a:xfrm>
            <a:prstGeom prst="cloudCallout">
              <a:avLst>
                <a:gd name="adj1" fmla="val -49576"/>
                <a:gd name="adj2" fmla="val 438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/>
                <a:t>Доволен ли заказчик</a:t>
              </a:r>
              <a:r>
                <a:rPr lang="en-US" sz="1200" b="1" dirty="0"/>
                <a:t>?</a:t>
              </a:r>
              <a:r>
                <a:rPr lang="ru-RU" sz="1200" b="1" dirty="0"/>
                <a:t> Будет ли он продолжать с нами сотрудничать</a:t>
              </a:r>
              <a:r>
                <a:rPr lang="en-US" sz="1200" b="1" dirty="0"/>
                <a:t>?</a:t>
              </a:r>
              <a:r>
                <a:rPr lang="ru-RU" sz="1200" b="1" dirty="0"/>
                <a:t> </a:t>
              </a: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A506602A-FA4D-4679-B388-72192F31520A}"/>
              </a:ext>
            </a:extLst>
          </p:cNvPr>
          <p:cNvGrpSpPr/>
          <p:nvPr/>
        </p:nvGrpSpPr>
        <p:grpSpPr>
          <a:xfrm>
            <a:off x="509593" y="758061"/>
            <a:ext cx="3466940" cy="1192994"/>
            <a:chOff x="509593" y="758061"/>
            <a:chExt cx="3466940" cy="1192994"/>
          </a:xfrm>
        </p:grpSpPr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101DF176-208A-42B2-AD61-7EC97300D85B}"/>
                </a:ext>
              </a:extLst>
            </p:cNvPr>
            <p:cNvGrpSpPr/>
            <p:nvPr/>
          </p:nvGrpSpPr>
          <p:grpSpPr>
            <a:xfrm>
              <a:off x="2368127" y="908195"/>
              <a:ext cx="1608406" cy="1042860"/>
              <a:chOff x="2536540" y="1473605"/>
              <a:chExt cx="1931437" cy="1336409"/>
            </a:xfrm>
          </p:grpSpPr>
          <p:pic>
            <p:nvPicPr>
              <p:cNvPr id="1036" name="Picture 12" descr="ÐÐ°ÑÑÐ¸Ð½ÐºÐ¸ Ð¿Ð¾ Ð·Ð°Ð¿ÑÐ¾ÑÑ Ð¿Ð¾Ð»ÑÐ·Ð¾Ð²Ð°ÑÐµÐ»Ñ">
                <a:extLst>
                  <a:ext uri="{FF2B5EF4-FFF2-40B4-BE49-F238E27FC236}">
                    <a16:creationId xmlns:a16="http://schemas.microsoft.com/office/drawing/2014/main" id="{6AABD2DE-90D4-4F7D-8B56-B366A5F6E7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5796" y="1473605"/>
                <a:ext cx="1034341" cy="10343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1EBC40F-21DA-4108-9B23-5C8326465E01}"/>
                  </a:ext>
                </a:extLst>
              </p:cNvPr>
              <p:cNvSpPr txBox="1"/>
              <p:nvPr/>
            </p:nvSpPr>
            <p:spPr>
              <a:xfrm>
                <a:off x="2536540" y="2533015"/>
                <a:ext cx="19314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>
                    <a:solidFill>
                      <a:schemeClr val="accent1"/>
                    </a:solidFill>
                  </a:rPr>
                  <a:t>Заказчик</a:t>
                </a:r>
              </a:p>
            </p:txBody>
          </p:sp>
        </p:grpSp>
        <p:sp>
          <p:nvSpPr>
            <p:cNvPr id="59" name="Пузырек для мыслей: облако 58">
              <a:extLst>
                <a:ext uri="{FF2B5EF4-FFF2-40B4-BE49-F238E27FC236}">
                  <a16:creationId xmlns:a16="http://schemas.microsoft.com/office/drawing/2014/main" id="{98D374FE-A477-49DB-998A-E9AB07B97775}"/>
                </a:ext>
              </a:extLst>
            </p:cNvPr>
            <p:cNvSpPr/>
            <p:nvPr/>
          </p:nvSpPr>
          <p:spPr>
            <a:xfrm>
              <a:off x="509593" y="758061"/>
              <a:ext cx="2067212" cy="774383"/>
            </a:xfrm>
            <a:prstGeom prst="cloudCallout">
              <a:avLst>
                <a:gd name="adj1" fmla="val 59734"/>
                <a:gd name="adj2" fmla="val 3424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200" b="1" dirty="0"/>
                <a:t>Хвалить, ругать или менять</a:t>
              </a:r>
              <a:r>
                <a:rPr lang="en-US" sz="1200" b="1" dirty="0"/>
                <a:t>?</a:t>
              </a:r>
              <a:endParaRPr lang="ru-RU" sz="1200" b="1" dirty="0"/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5CDAC929-D005-43AE-8DC5-BC06E0DD59D4}"/>
              </a:ext>
            </a:extLst>
          </p:cNvPr>
          <p:cNvGrpSpPr/>
          <p:nvPr/>
        </p:nvGrpSpPr>
        <p:grpSpPr>
          <a:xfrm>
            <a:off x="9907197" y="2493243"/>
            <a:ext cx="2583671" cy="1324726"/>
            <a:chOff x="9907197" y="2493243"/>
            <a:chExt cx="2583671" cy="1324726"/>
          </a:xfrm>
        </p:grpSpPr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82CC976B-D264-4217-A1E5-E1D7FF2C1E46}"/>
                </a:ext>
              </a:extLst>
            </p:cNvPr>
            <p:cNvGrpSpPr/>
            <p:nvPr/>
          </p:nvGrpSpPr>
          <p:grpSpPr>
            <a:xfrm>
              <a:off x="9907197" y="2763422"/>
              <a:ext cx="1744085" cy="1054547"/>
              <a:chOff x="7808788" y="4317252"/>
              <a:chExt cx="1931437" cy="1142741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C91AB2B-A880-4A55-97DC-68BAEFC7911D}"/>
                  </a:ext>
                </a:extLst>
              </p:cNvPr>
              <p:cNvSpPr txBox="1"/>
              <p:nvPr/>
            </p:nvSpPr>
            <p:spPr>
              <a:xfrm>
                <a:off x="7808788" y="5159828"/>
                <a:ext cx="1931437" cy="300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>
                    <a:solidFill>
                      <a:schemeClr val="accent1"/>
                    </a:solidFill>
                  </a:rPr>
                  <a:t>Внешние партнеры</a:t>
                </a:r>
                <a:endParaRPr lang="ru-RU" b="1" dirty="0">
                  <a:solidFill>
                    <a:schemeClr val="accent1"/>
                  </a:solidFill>
                </a:endParaRPr>
              </a:p>
            </p:txBody>
          </p:sp>
          <p:pic>
            <p:nvPicPr>
              <p:cNvPr id="52" name="Picture 2" descr="ÐÐ°ÑÑÐ¸Ð½ÐºÐ¸ Ð¿Ð¾ Ð·Ð°Ð¿ÑÐ¾ÑÑ Ð¿Ð¾Ð»ÑÐ·Ð¾Ð²Ð°ÑÐµÐ»Ñ">
                <a:extLst>
                  <a:ext uri="{FF2B5EF4-FFF2-40B4-BE49-F238E27FC236}">
                    <a16:creationId xmlns:a16="http://schemas.microsoft.com/office/drawing/2014/main" id="{E1021C31-A61C-44D2-A77F-A0A886D64D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9599" y="4317252"/>
                <a:ext cx="769813" cy="8170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0" name="Пузырек для мыслей: облако 59">
              <a:extLst>
                <a:ext uri="{FF2B5EF4-FFF2-40B4-BE49-F238E27FC236}">
                  <a16:creationId xmlns:a16="http://schemas.microsoft.com/office/drawing/2014/main" id="{F7CB13F9-EF56-4EB1-AD05-E57AA1B8F3DB}"/>
                </a:ext>
              </a:extLst>
            </p:cNvPr>
            <p:cNvSpPr/>
            <p:nvPr/>
          </p:nvSpPr>
          <p:spPr>
            <a:xfrm>
              <a:off x="11190225" y="2493243"/>
              <a:ext cx="1300643" cy="663224"/>
            </a:xfrm>
            <a:prstGeom prst="cloudCallout">
              <a:avLst>
                <a:gd name="adj1" fmla="val -60695"/>
                <a:gd name="adj2" fmla="val 4689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200" b="1" dirty="0"/>
                <a:t>Зачем мы здесь</a:t>
              </a:r>
              <a:r>
                <a:rPr lang="en-US" sz="1200" b="1" dirty="0"/>
                <a:t>?</a:t>
              </a:r>
              <a:endParaRPr lang="ru-RU" sz="1200" b="1" dirty="0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26D00166-220B-4B2D-988C-DE6FA8261414}"/>
              </a:ext>
            </a:extLst>
          </p:cNvPr>
          <p:cNvGrpSpPr/>
          <p:nvPr/>
        </p:nvGrpSpPr>
        <p:grpSpPr>
          <a:xfrm>
            <a:off x="8589625" y="3422841"/>
            <a:ext cx="3708122" cy="1438098"/>
            <a:chOff x="8589625" y="3422841"/>
            <a:chExt cx="3708122" cy="1438098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0251ED45-F6E7-47C9-84D7-A57B530F28F6}"/>
                </a:ext>
              </a:extLst>
            </p:cNvPr>
            <p:cNvGrpSpPr/>
            <p:nvPr/>
          </p:nvGrpSpPr>
          <p:grpSpPr>
            <a:xfrm>
              <a:off x="8589625" y="3422841"/>
              <a:ext cx="1744085" cy="1033169"/>
              <a:chOff x="7808788" y="4317252"/>
              <a:chExt cx="1931437" cy="1119575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B7BC67-AA37-465A-B3AE-5C7AAD1AAD55}"/>
                  </a:ext>
                </a:extLst>
              </p:cNvPr>
              <p:cNvSpPr txBox="1"/>
              <p:nvPr/>
            </p:nvSpPr>
            <p:spPr>
              <a:xfrm>
                <a:off x="7808788" y="5159828"/>
                <a:ext cx="19314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>
                    <a:solidFill>
                      <a:schemeClr val="accent1"/>
                    </a:solidFill>
                  </a:rPr>
                  <a:t>Исполнители</a:t>
                </a:r>
                <a:endParaRPr lang="ru-RU" b="1" dirty="0">
                  <a:solidFill>
                    <a:schemeClr val="accent1"/>
                  </a:solidFill>
                </a:endParaRPr>
              </a:p>
            </p:txBody>
          </p:sp>
          <p:pic>
            <p:nvPicPr>
              <p:cNvPr id="1026" name="Picture 2" descr="ÐÐ°ÑÑÐ¸Ð½ÐºÐ¸ Ð¿Ð¾ Ð·Ð°Ð¿ÑÐ¾ÑÑ Ð¿Ð¾Ð»ÑÐ·Ð¾Ð²Ð°ÑÐµÐ»Ñ">
                <a:extLst>
                  <a:ext uri="{FF2B5EF4-FFF2-40B4-BE49-F238E27FC236}">
                    <a16:creationId xmlns:a16="http://schemas.microsoft.com/office/drawing/2014/main" id="{5F17BE38-F68A-4BA9-BE19-71EF814E77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9599" y="4317252"/>
                <a:ext cx="769813" cy="8170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1" name="Пузырек для мыслей: облако 60">
              <a:extLst>
                <a:ext uri="{FF2B5EF4-FFF2-40B4-BE49-F238E27FC236}">
                  <a16:creationId xmlns:a16="http://schemas.microsoft.com/office/drawing/2014/main" id="{E3C1CFDB-F200-44E5-B436-5A2C84769FA2}"/>
                </a:ext>
              </a:extLst>
            </p:cNvPr>
            <p:cNvSpPr/>
            <p:nvPr/>
          </p:nvSpPr>
          <p:spPr>
            <a:xfrm>
              <a:off x="10015125" y="3841554"/>
              <a:ext cx="2282622" cy="1019385"/>
            </a:xfrm>
            <a:prstGeom prst="cloudCallout">
              <a:avLst>
                <a:gd name="adj1" fmla="val -59609"/>
                <a:gd name="adj2" fmla="val -3582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200" b="1" dirty="0"/>
                <a:t>Что именно нужно делать</a:t>
              </a:r>
              <a:r>
                <a:rPr lang="en-US" sz="1200" b="1" dirty="0"/>
                <a:t>?</a:t>
              </a:r>
              <a:r>
                <a:rPr lang="ru-RU" sz="1200" b="1" dirty="0"/>
                <a:t> Какие требования нужно выполнять</a:t>
              </a:r>
              <a:r>
                <a:rPr lang="en-US" sz="1200" b="1" dirty="0"/>
                <a:t>?</a:t>
              </a:r>
              <a:endParaRPr lang="ru-RU" sz="1200" b="1" dirty="0"/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4A098B43-8D77-414E-BE95-C20C30780269}"/>
              </a:ext>
            </a:extLst>
          </p:cNvPr>
          <p:cNvGrpSpPr/>
          <p:nvPr/>
        </p:nvGrpSpPr>
        <p:grpSpPr>
          <a:xfrm>
            <a:off x="-341169" y="3192498"/>
            <a:ext cx="3363281" cy="1410832"/>
            <a:chOff x="-341169" y="3192498"/>
            <a:chExt cx="3363281" cy="1410832"/>
          </a:xfrm>
        </p:grpSpPr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3D2E1E88-8705-4998-87DD-B0C982E2DC8C}"/>
                </a:ext>
              </a:extLst>
            </p:cNvPr>
            <p:cNvGrpSpPr/>
            <p:nvPr/>
          </p:nvGrpSpPr>
          <p:grpSpPr>
            <a:xfrm>
              <a:off x="1714144" y="3227056"/>
              <a:ext cx="1307968" cy="1376274"/>
              <a:chOff x="1597434" y="3395862"/>
              <a:chExt cx="1931437" cy="1739438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019D0E-A7CB-4B44-88F8-2D37E3798EF1}"/>
                  </a:ext>
                </a:extLst>
              </p:cNvPr>
              <p:cNvSpPr txBox="1"/>
              <p:nvPr/>
            </p:nvSpPr>
            <p:spPr>
              <a:xfrm>
                <a:off x="1597434" y="4775903"/>
                <a:ext cx="19314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>
                    <a:solidFill>
                      <a:schemeClr val="accent1"/>
                    </a:solidFill>
                  </a:rPr>
                  <a:t>Пользователи</a:t>
                </a:r>
              </a:p>
            </p:txBody>
          </p:sp>
          <p:pic>
            <p:nvPicPr>
              <p:cNvPr id="1042" name="Picture 18" descr="ÐÐ¾ÑÐ¾Ð¶ÐµÐµ Ð¸Ð·Ð¾Ð±ÑÐ°Ð¶ÐµÐ½Ð¸Ðµ">
                <a:extLst>
                  <a:ext uri="{FF2B5EF4-FFF2-40B4-BE49-F238E27FC236}">
                    <a16:creationId xmlns:a16="http://schemas.microsoft.com/office/drawing/2014/main" id="{F07BF33C-9278-4B36-8C80-2FD5625C97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3433" y="3395862"/>
                <a:ext cx="1739438" cy="1739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2" name="Пузырек для мыслей: облако 61">
              <a:extLst>
                <a:ext uri="{FF2B5EF4-FFF2-40B4-BE49-F238E27FC236}">
                  <a16:creationId xmlns:a16="http://schemas.microsoft.com/office/drawing/2014/main" id="{63895CB8-371F-4D01-AD0C-CBF651D0AD92}"/>
                </a:ext>
              </a:extLst>
            </p:cNvPr>
            <p:cNvSpPr/>
            <p:nvPr/>
          </p:nvSpPr>
          <p:spPr>
            <a:xfrm>
              <a:off x="-341169" y="3192498"/>
              <a:ext cx="2284610" cy="774383"/>
            </a:xfrm>
            <a:prstGeom prst="cloudCallout">
              <a:avLst>
                <a:gd name="adj1" fmla="val 44988"/>
                <a:gd name="adj2" fmla="val 390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200" b="1" dirty="0"/>
                <a:t>Как быстро и правильно решить мои проблемы</a:t>
              </a:r>
              <a:r>
                <a:rPr lang="en-US" sz="1200" b="1" dirty="0"/>
                <a:t>?</a:t>
              </a:r>
              <a:endParaRPr lang="ru-RU" sz="1200" b="1" dirty="0"/>
            </a:p>
          </p:txBody>
        </p:sp>
      </p:grpSp>
      <p:pic>
        <p:nvPicPr>
          <p:cNvPr id="66" name="Рисунок 65" descr="Изображение выглядит как объек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DD4287FF-571E-4BFE-AE3E-CCDE9AFB52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9" y="6469562"/>
            <a:ext cx="872267" cy="32851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3A7A68E-3EE9-4E77-9916-D024E14B4A1B}"/>
              </a:ext>
            </a:extLst>
          </p:cNvPr>
          <p:cNvSpPr/>
          <p:nvPr/>
        </p:nvSpPr>
        <p:spPr>
          <a:xfrm>
            <a:off x="4364006" y="2562141"/>
            <a:ext cx="3371072" cy="343709"/>
          </a:xfrm>
          <a:prstGeom prst="rect">
            <a:avLst/>
          </a:prstGeom>
          <a:solidFill>
            <a:schemeClr val="accent6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Предложение </a:t>
            </a:r>
            <a:r>
              <a:rPr lang="en-US" b="1" dirty="0"/>
              <a:t>GSV</a:t>
            </a:r>
            <a:endParaRPr lang="ru-RU" b="1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8092E88-F953-4B32-A941-828E0752D1AD}"/>
              </a:ext>
            </a:extLst>
          </p:cNvPr>
          <p:cNvGrpSpPr/>
          <p:nvPr/>
        </p:nvGrpSpPr>
        <p:grpSpPr>
          <a:xfrm>
            <a:off x="4475480" y="4778792"/>
            <a:ext cx="3259598" cy="623460"/>
            <a:chOff x="4475480" y="4778792"/>
            <a:chExt cx="3259598" cy="623460"/>
          </a:xfrm>
        </p:grpSpPr>
        <p:pic>
          <p:nvPicPr>
            <p:cNvPr id="1050" name="Picture 26" descr="ÐÐ°ÑÑÐ¸Ð½ÐºÐ¸ Ð¿Ð¾ Ð·Ð°Ð¿ÑÐ¾ÑÑ ÑÐºÐ°Ð»Ð° Ð¾Ñ Ð¸ Ð´Ð¾">
              <a:extLst>
                <a:ext uri="{FF2B5EF4-FFF2-40B4-BE49-F238E27FC236}">
                  <a16:creationId xmlns:a16="http://schemas.microsoft.com/office/drawing/2014/main" id="{C680D028-7926-488B-96D6-EB29A4A0AA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27" b="13739"/>
            <a:stretch/>
          </p:blipFill>
          <p:spPr bwMode="auto">
            <a:xfrm>
              <a:off x="4728470" y="4778792"/>
              <a:ext cx="2573926" cy="623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Стрелка: вправо 3">
              <a:extLst>
                <a:ext uri="{FF2B5EF4-FFF2-40B4-BE49-F238E27FC236}">
                  <a16:creationId xmlns:a16="http://schemas.microsoft.com/office/drawing/2014/main" id="{F668CDF4-DB4D-46A6-B9A9-2006087BE118}"/>
                </a:ext>
              </a:extLst>
            </p:cNvPr>
            <p:cNvSpPr/>
            <p:nvPr/>
          </p:nvSpPr>
          <p:spPr>
            <a:xfrm>
              <a:off x="4475480" y="4921273"/>
              <a:ext cx="3259598" cy="438987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5806D06E-CB60-465F-8CD4-F51303AAAF80}"/>
              </a:ext>
            </a:extLst>
          </p:cNvPr>
          <p:cNvSpPr/>
          <p:nvPr/>
        </p:nvSpPr>
        <p:spPr>
          <a:xfrm>
            <a:off x="5394872" y="2894785"/>
            <a:ext cx="1241121" cy="343709"/>
          </a:xfrm>
          <a:prstGeom prst="rect">
            <a:avLst/>
          </a:prstGeom>
          <a:solidFill>
            <a:schemeClr val="accent2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Обучение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3E784CF4-F438-4EC1-BE37-D3658B9EF7A8}"/>
              </a:ext>
            </a:extLst>
          </p:cNvPr>
          <p:cNvSpPr/>
          <p:nvPr/>
        </p:nvSpPr>
        <p:spPr>
          <a:xfrm>
            <a:off x="4364005" y="2897279"/>
            <a:ext cx="1030868" cy="343709"/>
          </a:xfrm>
          <a:prstGeom prst="rect">
            <a:avLst/>
          </a:prstGeom>
          <a:solidFill>
            <a:schemeClr val="accent4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Регламент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242B9E8C-21A2-44E3-A173-FC9CB08CDF84}"/>
              </a:ext>
            </a:extLst>
          </p:cNvPr>
          <p:cNvSpPr/>
          <p:nvPr/>
        </p:nvSpPr>
        <p:spPr>
          <a:xfrm>
            <a:off x="6622501" y="2893801"/>
            <a:ext cx="1112578" cy="343709"/>
          </a:xfrm>
          <a:prstGeom prst="rect">
            <a:avLst/>
          </a:prstGeom>
          <a:solidFill>
            <a:srgbClr val="7030A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Система</a:t>
            </a:r>
          </a:p>
        </p:txBody>
      </p:sp>
    </p:spTree>
    <p:extLst>
      <p:ext uri="{BB962C8B-B14F-4D97-AF65-F5344CB8AC3E}">
        <p14:creationId xmlns:p14="http://schemas.microsoft.com/office/powerpoint/2010/main" val="38061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7" grpId="0" animBg="1"/>
      <p:bldP spid="68" grpId="0" animBg="1"/>
      <p:bldP spid="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B31C2F-0A26-4BC5-8429-26F78FC95D6E}"/>
              </a:ext>
            </a:extLst>
          </p:cNvPr>
          <p:cNvSpPr/>
          <p:nvPr/>
        </p:nvSpPr>
        <p:spPr>
          <a:xfrm>
            <a:off x="1885361" y="1479882"/>
            <a:ext cx="1630836" cy="2913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Управление обращениями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C01D244-6268-446E-BEFB-812E7AE1A556}"/>
              </a:ext>
            </a:extLst>
          </p:cNvPr>
          <p:cNvSpPr/>
          <p:nvPr/>
        </p:nvSpPr>
        <p:spPr>
          <a:xfrm>
            <a:off x="4465164" y="1480005"/>
            <a:ext cx="1630836" cy="707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Управление инцидентами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E3D6A88-F53B-4712-A2AC-696CB21F6C3B}"/>
              </a:ext>
            </a:extLst>
          </p:cNvPr>
          <p:cNvSpPr/>
          <p:nvPr/>
        </p:nvSpPr>
        <p:spPr>
          <a:xfrm>
            <a:off x="4465164" y="3685875"/>
            <a:ext cx="1630836" cy="707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Управление изменениями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E9D4D22-9FCA-45C1-A880-FDB9564C0AEE}"/>
              </a:ext>
            </a:extLst>
          </p:cNvPr>
          <p:cNvSpPr/>
          <p:nvPr/>
        </p:nvSpPr>
        <p:spPr>
          <a:xfrm>
            <a:off x="4465164" y="2582940"/>
            <a:ext cx="1630836" cy="707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Управление запросами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5E5566-3DFF-496C-9620-90B428C13947}"/>
              </a:ext>
            </a:extLst>
          </p:cNvPr>
          <p:cNvSpPr/>
          <p:nvPr/>
        </p:nvSpPr>
        <p:spPr>
          <a:xfrm>
            <a:off x="4465164" y="4788813"/>
            <a:ext cx="1630836" cy="707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Управление регламентными работами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43D15FC-EFAF-4057-A1B0-41730B1EA056}"/>
              </a:ext>
            </a:extLst>
          </p:cNvPr>
          <p:cNvSpPr/>
          <p:nvPr/>
        </p:nvSpPr>
        <p:spPr>
          <a:xfrm>
            <a:off x="586930" y="2473867"/>
            <a:ext cx="175590" cy="2014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E0506B0-3EF8-449E-B46F-15A22123925F}"/>
              </a:ext>
            </a:extLst>
          </p:cNvPr>
          <p:cNvSpPr/>
          <p:nvPr/>
        </p:nvSpPr>
        <p:spPr>
          <a:xfrm>
            <a:off x="543064" y="2728391"/>
            <a:ext cx="219456" cy="426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20A3A986-760B-4F6D-BF4B-DA2A22BFE4D1}"/>
              </a:ext>
            </a:extLst>
          </p:cNvPr>
          <p:cNvSpPr/>
          <p:nvPr/>
        </p:nvSpPr>
        <p:spPr>
          <a:xfrm>
            <a:off x="3756660" y="5175151"/>
            <a:ext cx="312420" cy="2819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8CB8682E-EC45-4227-B6D1-D0153EF203F4}"/>
              </a:ext>
            </a:extLst>
          </p:cNvPr>
          <p:cNvCxnSpPr>
            <a:cxnSpLocks/>
          </p:cNvCxnSpPr>
          <p:nvPr/>
        </p:nvCxnSpPr>
        <p:spPr>
          <a:xfrm flipV="1">
            <a:off x="3911600" y="5208171"/>
            <a:ext cx="0" cy="114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2CD49F5-B8A9-44E9-A30C-DC4931FA4A11}"/>
              </a:ext>
            </a:extLst>
          </p:cNvPr>
          <p:cNvCxnSpPr>
            <a:cxnSpLocks/>
          </p:cNvCxnSpPr>
          <p:nvPr/>
        </p:nvCxnSpPr>
        <p:spPr>
          <a:xfrm>
            <a:off x="3911599" y="5322471"/>
            <a:ext cx="58421" cy="584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>
            <a:extLst>
              <a:ext uri="{FF2B5EF4-FFF2-40B4-BE49-F238E27FC236}">
                <a16:creationId xmlns:a16="http://schemas.microsoft.com/office/drawing/2014/main" id="{B56A26E8-6D67-4D4C-BE08-B59314B6A62B}"/>
              </a:ext>
            </a:extLst>
          </p:cNvPr>
          <p:cNvSpPr/>
          <p:nvPr/>
        </p:nvSpPr>
        <p:spPr>
          <a:xfrm>
            <a:off x="3888738" y="5293261"/>
            <a:ext cx="45719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F9993F8-1464-4D9B-B159-EA69F9B5205E}"/>
              </a:ext>
            </a:extLst>
          </p:cNvPr>
          <p:cNvSpPr/>
          <p:nvPr/>
        </p:nvSpPr>
        <p:spPr>
          <a:xfrm>
            <a:off x="1885361" y="376944"/>
            <a:ext cx="6790444" cy="707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Управление услугами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7B3BB540-F65B-4657-B348-F66C7A2EB085}"/>
              </a:ext>
            </a:extLst>
          </p:cNvPr>
          <p:cNvSpPr/>
          <p:nvPr/>
        </p:nvSpPr>
        <p:spPr>
          <a:xfrm>
            <a:off x="1885360" y="5891751"/>
            <a:ext cx="6790444" cy="707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Управление активами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68745AD-4067-4B47-BB4A-7742A3C78DB9}"/>
              </a:ext>
            </a:extLst>
          </p:cNvPr>
          <p:cNvSpPr/>
          <p:nvPr/>
        </p:nvSpPr>
        <p:spPr>
          <a:xfrm>
            <a:off x="7044969" y="1479882"/>
            <a:ext cx="1630836" cy="4015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Управление работами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A8B1BB4-5B34-4B28-A77C-E08CD5E910BA}"/>
              </a:ext>
            </a:extLst>
          </p:cNvPr>
          <p:cNvSpPr/>
          <p:nvPr/>
        </p:nvSpPr>
        <p:spPr>
          <a:xfrm>
            <a:off x="1706880" y="1282566"/>
            <a:ext cx="7162800" cy="44196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72C91DBA-0AE0-483D-AF82-01C3C0BB94CD}"/>
              </a:ext>
            </a:extLst>
          </p:cNvPr>
          <p:cNvSpPr/>
          <p:nvPr/>
        </p:nvSpPr>
        <p:spPr>
          <a:xfrm>
            <a:off x="4878070" y="1125086"/>
            <a:ext cx="660400" cy="1104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Стрелка: вниз 27">
            <a:extLst>
              <a:ext uri="{FF2B5EF4-FFF2-40B4-BE49-F238E27FC236}">
                <a16:creationId xmlns:a16="http://schemas.microsoft.com/office/drawing/2014/main" id="{2FFA9EDF-42EF-4E45-9C87-E7477A75AD93}"/>
              </a:ext>
            </a:extLst>
          </p:cNvPr>
          <p:cNvSpPr/>
          <p:nvPr/>
        </p:nvSpPr>
        <p:spPr>
          <a:xfrm rot="10800000">
            <a:off x="4950382" y="5749156"/>
            <a:ext cx="660400" cy="1104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D8599E6A-B40E-4A7F-B7F5-2A84CAC4AB2F}"/>
              </a:ext>
            </a:extLst>
          </p:cNvPr>
          <p:cNvSpPr/>
          <p:nvPr/>
        </p:nvSpPr>
        <p:spPr>
          <a:xfrm>
            <a:off x="9137327" y="1721682"/>
            <a:ext cx="2870694" cy="4331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Аналитический куб (узнать о каждом объекте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4F0BDA5B-F960-442C-8282-5B2FD2522A9E}"/>
              </a:ext>
            </a:extLst>
          </p:cNvPr>
          <p:cNvSpPr/>
          <p:nvPr/>
        </p:nvSpPr>
        <p:spPr>
          <a:xfrm>
            <a:off x="9137327" y="2356535"/>
            <a:ext cx="2870694" cy="4331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Разбор почты в объекты управления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482B1784-FE62-4089-856F-DDDFC60A48C5}"/>
              </a:ext>
            </a:extLst>
          </p:cNvPr>
          <p:cNvSpPr/>
          <p:nvPr/>
        </p:nvSpPr>
        <p:spPr>
          <a:xfrm>
            <a:off x="9137327" y="2991388"/>
            <a:ext cx="2870694" cy="4331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Сквозная авторизация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Google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Интеграция с мониторингом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595A0BF9-E36C-4D87-9CB6-31E94A441BE8}"/>
              </a:ext>
            </a:extLst>
          </p:cNvPr>
          <p:cNvSpPr/>
          <p:nvPr/>
        </p:nvSpPr>
        <p:spPr>
          <a:xfrm>
            <a:off x="9137327" y="3626241"/>
            <a:ext cx="2870694" cy="4331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Учет услуг и активов по каждому пользователю 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E98A184E-7917-4BA6-B75A-77BE21A3EA08}"/>
              </a:ext>
            </a:extLst>
          </p:cNvPr>
          <p:cNvCxnSpPr>
            <a:cxnSpLocks/>
            <a:stCxn id="2" idx="3"/>
            <a:endCxn id="46" idx="2"/>
          </p:cNvCxnSpPr>
          <p:nvPr/>
        </p:nvCxnSpPr>
        <p:spPr>
          <a:xfrm>
            <a:off x="3516197" y="2936384"/>
            <a:ext cx="374446" cy="2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CA437B23-0178-46CD-9C50-4BF9AAC25C02}"/>
              </a:ext>
            </a:extLst>
          </p:cNvPr>
          <p:cNvCxnSpPr>
            <a:cxnSpLocks/>
            <a:stCxn id="72" idx="4"/>
            <a:endCxn id="46" idx="0"/>
          </p:cNvCxnSpPr>
          <p:nvPr/>
        </p:nvCxnSpPr>
        <p:spPr>
          <a:xfrm>
            <a:off x="3941761" y="1882278"/>
            <a:ext cx="0" cy="100556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F87D3405-C922-409A-B095-6155B3614DAE}"/>
              </a:ext>
            </a:extLst>
          </p:cNvPr>
          <p:cNvCxnSpPr>
            <a:cxnSpLocks/>
            <a:stCxn id="72" idx="6"/>
            <a:endCxn id="3" idx="1"/>
          </p:cNvCxnSpPr>
          <p:nvPr/>
        </p:nvCxnSpPr>
        <p:spPr>
          <a:xfrm>
            <a:off x="3992878" y="1833511"/>
            <a:ext cx="47228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3B9811C8-4F52-4E27-BD73-BAFC1AF8B302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3940807" y="2936446"/>
            <a:ext cx="52435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972B7732-D057-457E-BF0C-77854FB95D16}"/>
              </a:ext>
            </a:extLst>
          </p:cNvPr>
          <p:cNvCxnSpPr>
            <a:cxnSpLocks/>
            <a:stCxn id="80" idx="6"/>
            <a:endCxn id="4" idx="1"/>
          </p:cNvCxnSpPr>
          <p:nvPr/>
        </p:nvCxnSpPr>
        <p:spPr>
          <a:xfrm>
            <a:off x="3991924" y="4039258"/>
            <a:ext cx="473240" cy="12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>
            <a:extLst>
              <a:ext uri="{FF2B5EF4-FFF2-40B4-BE49-F238E27FC236}">
                <a16:creationId xmlns:a16="http://schemas.microsoft.com/office/drawing/2014/main" id="{E1E0ABB0-80C6-49BC-B622-E65227265F73}"/>
              </a:ext>
            </a:extLst>
          </p:cNvPr>
          <p:cNvSpPr/>
          <p:nvPr/>
        </p:nvSpPr>
        <p:spPr>
          <a:xfrm>
            <a:off x="3890643" y="2887847"/>
            <a:ext cx="102235" cy="97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3058C380-E374-4B16-B7DE-BBCDE56D2CE6}"/>
              </a:ext>
            </a:extLst>
          </p:cNvPr>
          <p:cNvCxnSpPr>
            <a:cxnSpLocks/>
            <a:stCxn id="61" idx="4"/>
            <a:endCxn id="48" idx="0"/>
          </p:cNvCxnSpPr>
          <p:nvPr/>
        </p:nvCxnSpPr>
        <p:spPr>
          <a:xfrm>
            <a:off x="6527944" y="1881660"/>
            <a:ext cx="0" cy="10055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>
            <a:extLst>
              <a:ext uri="{FF2B5EF4-FFF2-40B4-BE49-F238E27FC236}">
                <a16:creationId xmlns:a16="http://schemas.microsoft.com/office/drawing/2014/main" id="{79F106DB-C091-4C96-AAEB-F2148FBAD2CB}"/>
              </a:ext>
            </a:extLst>
          </p:cNvPr>
          <p:cNvSpPr/>
          <p:nvPr/>
        </p:nvSpPr>
        <p:spPr>
          <a:xfrm>
            <a:off x="6476826" y="2887187"/>
            <a:ext cx="102235" cy="97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16AF60E2-B13A-42DD-A669-61805674304B}"/>
              </a:ext>
            </a:extLst>
          </p:cNvPr>
          <p:cNvCxnSpPr>
            <a:cxnSpLocks/>
            <a:stCxn id="3" idx="3"/>
            <a:endCxn id="61" idx="2"/>
          </p:cNvCxnSpPr>
          <p:nvPr/>
        </p:nvCxnSpPr>
        <p:spPr>
          <a:xfrm flipV="1">
            <a:off x="6096000" y="1832893"/>
            <a:ext cx="380826" cy="61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8CB1BAAF-ABEC-4B14-83B3-0A705C4C4F22}"/>
              </a:ext>
            </a:extLst>
          </p:cNvPr>
          <p:cNvCxnSpPr>
            <a:cxnSpLocks/>
            <a:stCxn id="5" idx="3"/>
            <a:endCxn id="48" idx="2"/>
          </p:cNvCxnSpPr>
          <p:nvPr/>
        </p:nvCxnSpPr>
        <p:spPr>
          <a:xfrm flipV="1">
            <a:off x="6096000" y="2935954"/>
            <a:ext cx="380826" cy="4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88A60BAC-71BD-4C91-BA2F-E20D913DD879}"/>
              </a:ext>
            </a:extLst>
          </p:cNvPr>
          <p:cNvCxnSpPr>
            <a:cxnSpLocks/>
            <a:stCxn id="4" idx="3"/>
            <a:endCxn id="93" idx="2"/>
          </p:cNvCxnSpPr>
          <p:nvPr/>
        </p:nvCxnSpPr>
        <p:spPr>
          <a:xfrm flipV="1">
            <a:off x="6096000" y="4038180"/>
            <a:ext cx="379149" cy="120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3B55BB4A-ED31-48AC-9772-5C977900BCAB}"/>
              </a:ext>
            </a:extLst>
          </p:cNvPr>
          <p:cNvCxnSpPr>
            <a:cxnSpLocks/>
            <a:stCxn id="6" idx="3"/>
            <a:endCxn id="115" idx="2"/>
          </p:cNvCxnSpPr>
          <p:nvPr/>
        </p:nvCxnSpPr>
        <p:spPr>
          <a:xfrm flipV="1">
            <a:off x="6096000" y="5141183"/>
            <a:ext cx="379149" cy="113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Овал 60">
            <a:extLst>
              <a:ext uri="{FF2B5EF4-FFF2-40B4-BE49-F238E27FC236}">
                <a16:creationId xmlns:a16="http://schemas.microsoft.com/office/drawing/2014/main" id="{A9CA5B21-025F-4DF0-8E64-B7E31BB9687B}"/>
              </a:ext>
            </a:extLst>
          </p:cNvPr>
          <p:cNvSpPr/>
          <p:nvPr/>
        </p:nvSpPr>
        <p:spPr>
          <a:xfrm>
            <a:off x="6476826" y="1784126"/>
            <a:ext cx="102235" cy="97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8EE4821E-626F-4C92-84F4-F4E20A295BA2}"/>
              </a:ext>
            </a:extLst>
          </p:cNvPr>
          <p:cNvCxnSpPr>
            <a:cxnSpLocks/>
            <a:stCxn id="69" idx="6"/>
            <a:endCxn id="25" idx="1"/>
          </p:cNvCxnSpPr>
          <p:nvPr/>
        </p:nvCxnSpPr>
        <p:spPr>
          <a:xfrm flipV="1">
            <a:off x="6575708" y="3487853"/>
            <a:ext cx="469261" cy="150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Овал 68">
            <a:extLst>
              <a:ext uri="{FF2B5EF4-FFF2-40B4-BE49-F238E27FC236}">
                <a16:creationId xmlns:a16="http://schemas.microsoft.com/office/drawing/2014/main" id="{B2A0AD3B-0D65-464F-830D-9CA2A88AC414}"/>
              </a:ext>
            </a:extLst>
          </p:cNvPr>
          <p:cNvSpPr/>
          <p:nvPr/>
        </p:nvSpPr>
        <p:spPr>
          <a:xfrm>
            <a:off x="6473473" y="3440592"/>
            <a:ext cx="102235" cy="97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DE51AD0E-F37F-49F2-8EF4-0E3EEB3FBDAA}"/>
              </a:ext>
            </a:extLst>
          </p:cNvPr>
          <p:cNvSpPr/>
          <p:nvPr/>
        </p:nvSpPr>
        <p:spPr>
          <a:xfrm>
            <a:off x="3890643" y="1784744"/>
            <a:ext cx="102235" cy="97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id="{613FA17F-4117-42C2-B15A-63779D160C26}"/>
              </a:ext>
            </a:extLst>
          </p:cNvPr>
          <p:cNvSpPr/>
          <p:nvPr/>
        </p:nvSpPr>
        <p:spPr>
          <a:xfrm>
            <a:off x="3889689" y="3990491"/>
            <a:ext cx="102235" cy="97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B6D2358B-078B-4F39-B18F-D279D10D9258}"/>
              </a:ext>
            </a:extLst>
          </p:cNvPr>
          <p:cNvCxnSpPr>
            <a:cxnSpLocks/>
            <a:stCxn id="46" idx="4"/>
            <a:endCxn id="80" idx="0"/>
          </p:cNvCxnSpPr>
          <p:nvPr/>
        </p:nvCxnSpPr>
        <p:spPr>
          <a:xfrm flipH="1">
            <a:off x="3940807" y="2985381"/>
            <a:ext cx="954" cy="10051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Прямоугольник: скругленные углы 88">
            <a:extLst>
              <a:ext uri="{FF2B5EF4-FFF2-40B4-BE49-F238E27FC236}">
                <a16:creationId xmlns:a16="http://schemas.microsoft.com/office/drawing/2014/main" id="{9BE82555-E75C-47D9-B151-08FB5B917F84}"/>
              </a:ext>
            </a:extLst>
          </p:cNvPr>
          <p:cNvSpPr/>
          <p:nvPr/>
        </p:nvSpPr>
        <p:spPr>
          <a:xfrm>
            <a:off x="9139616" y="4261094"/>
            <a:ext cx="2870694" cy="4331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Бесплатное согласование на любом уровне</a:t>
            </a:r>
          </a:p>
        </p:txBody>
      </p:sp>
      <p:cxnSp>
        <p:nvCxnSpPr>
          <p:cNvPr id="90" name="Прямая со стрелкой 89">
            <a:extLst>
              <a:ext uri="{FF2B5EF4-FFF2-40B4-BE49-F238E27FC236}">
                <a16:creationId xmlns:a16="http://schemas.microsoft.com/office/drawing/2014/main" id="{55F739C4-EA33-4EAB-9770-822528B4322C}"/>
              </a:ext>
            </a:extLst>
          </p:cNvPr>
          <p:cNvCxnSpPr>
            <a:cxnSpLocks/>
            <a:stCxn id="15" idx="6"/>
          </p:cNvCxnSpPr>
          <p:nvPr/>
        </p:nvCxnSpPr>
        <p:spPr>
          <a:xfrm>
            <a:off x="4069080" y="5316121"/>
            <a:ext cx="396084" cy="22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Овал 92">
            <a:extLst>
              <a:ext uri="{FF2B5EF4-FFF2-40B4-BE49-F238E27FC236}">
                <a16:creationId xmlns:a16="http://schemas.microsoft.com/office/drawing/2014/main" id="{9434D74E-7689-4065-BBFE-0981B3EF772D}"/>
              </a:ext>
            </a:extLst>
          </p:cNvPr>
          <p:cNvSpPr/>
          <p:nvPr/>
        </p:nvSpPr>
        <p:spPr>
          <a:xfrm>
            <a:off x="6475149" y="3989413"/>
            <a:ext cx="102235" cy="97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6" name="Прямая соединительная линия 95">
            <a:extLst>
              <a:ext uri="{FF2B5EF4-FFF2-40B4-BE49-F238E27FC236}">
                <a16:creationId xmlns:a16="http://schemas.microsoft.com/office/drawing/2014/main" id="{B0A54D55-7CE7-48CC-8AED-58849B10AB4C}"/>
              </a:ext>
            </a:extLst>
          </p:cNvPr>
          <p:cNvCxnSpPr>
            <a:cxnSpLocks/>
            <a:stCxn id="48" idx="4"/>
            <a:endCxn id="69" idx="0"/>
          </p:cNvCxnSpPr>
          <p:nvPr/>
        </p:nvCxnSpPr>
        <p:spPr>
          <a:xfrm flipH="1">
            <a:off x="6524591" y="2984721"/>
            <a:ext cx="3353" cy="4558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>
            <a:extLst>
              <a:ext uri="{FF2B5EF4-FFF2-40B4-BE49-F238E27FC236}">
                <a16:creationId xmlns:a16="http://schemas.microsoft.com/office/drawing/2014/main" id="{028670D5-E265-449D-BD4A-8F2D6934F7F8}"/>
              </a:ext>
            </a:extLst>
          </p:cNvPr>
          <p:cNvCxnSpPr>
            <a:cxnSpLocks/>
            <a:stCxn id="69" idx="4"/>
            <a:endCxn id="93" idx="0"/>
          </p:cNvCxnSpPr>
          <p:nvPr/>
        </p:nvCxnSpPr>
        <p:spPr>
          <a:xfrm>
            <a:off x="6524591" y="3538126"/>
            <a:ext cx="1676" cy="4512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Овал 114">
            <a:extLst>
              <a:ext uri="{FF2B5EF4-FFF2-40B4-BE49-F238E27FC236}">
                <a16:creationId xmlns:a16="http://schemas.microsoft.com/office/drawing/2014/main" id="{1E23824F-72EB-41F6-B27B-F8835C9200E5}"/>
              </a:ext>
            </a:extLst>
          </p:cNvPr>
          <p:cNvSpPr/>
          <p:nvPr/>
        </p:nvSpPr>
        <p:spPr>
          <a:xfrm>
            <a:off x="6475149" y="5092416"/>
            <a:ext cx="102235" cy="97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0" name="Прямая соединительная линия 119">
            <a:extLst>
              <a:ext uri="{FF2B5EF4-FFF2-40B4-BE49-F238E27FC236}">
                <a16:creationId xmlns:a16="http://schemas.microsoft.com/office/drawing/2014/main" id="{B2EA425C-51EE-4179-A9C7-279CB980F361}"/>
              </a:ext>
            </a:extLst>
          </p:cNvPr>
          <p:cNvCxnSpPr>
            <a:cxnSpLocks/>
            <a:stCxn id="93" idx="4"/>
            <a:endCxn id="115" idx="0"/>
          </p:cNvCxnSpPr>
          <p:nvPr/>
        </p:nvCxnSpPr>
        <p:spPr>
          <a:xfrm>
            <a:off x="6526267" y="4086947"/>
            <a:ext cx="0" cy="100546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>
            <a:extLst>
              <a:ext uri="{FF2B5EF4-FFF2-40B4-BE49-F238E27FC236}">
                <a16:creationId xmlns:a16="http://schemas.microsoft.com/office/drawing/2014/main" id="{5EBA2C6E-B73B-4C9F-B4A0-ED50D1989EB4}"/>
              </a:ext>
            </a:extLst>
          </p:cNvPr>
          <p:cNvCxnSpPr>
            <a:cxnSpLocks/>
          </p:cNvCxnSpPr>
          <p:nvPr/>
        </p:nvCxnSpPr>
        <p:spPr>
          <a:xfrm>
            <a:off x="899835" y="2887187"/>
            <a:ext cx="97504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6A06ED2E-8245-4DD4-A68E-00E5089A55A9}"/>
              </a:ext>
            </a:extLst>
          </p:cNvPr>
          <p:cNvSpPr txBox="1"/>
          <p:nvPr/>
        </p:nvSpPr>
        <p:spPr>
          <a:xfrm>
            <a:off x="898997" y="2586617"/>
            <a:ext cx="921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Почта</a:t>
            </a:r>
          </a:p>
        </p:txBody>
      </p:sp>
      <p:sp>
        <p:nvSpPr>
          <p:cNvPr id="126" name="Прямоугольник: скругленные углы 125">
            <a:extLst>
              <a:ext uri="{FF2B5EF4-FFF2-40B4-BE49-F238E27FC236}">
                <a16:creationId xmlns:a16="http://schemas.microsoft.com/office/drawing/2014/main" id="{6DC5725B-CD8B-41C2-9985-646C0A0D9768}"/>
              </a:ext>
            </a:extLst>
          </p:cNvPr>
          <p:cNvSpPr/>
          <p:nvPr/>
        </p:nvSpPr>
        <p:spPr>
          <a:xfrm>
            <a:off x="9139616" y="4895947"/>
            <a:ext cx="2870694" cy="4331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Преднастроенные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услуги (1С,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SAP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HR,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АХО)</a:t>
            </a:r>
          </a:p>
        </p:txBody>
      </p:sp>
      <p:sp>
        <p:nvSpPr>
          <p:cNvPr id="127" name="Прямоугольник: скругленные углы 126">
            <a:extLst>
              <a:ext uri="{FF2B5EF4-FFF2-40B4-BE49-F238E27FC236}">
                <a16:creationId xmlns:a16="http://schemas.microsoft.com/office/drawing/2014/main" id="{8B7A2F83-603D-4E45-BB98-FDDB56517F12}"/>
              </a:ext>
            </a:extLst>
          </p:cNvPr>
          <p:cNvSpPr/>
          <p:nvPr/>
        </p:nvSpPr>
        <p:spPr>
          <a:xfrm>
            <a:off x="9132622" y="5527540"/>
            <a:ext cx="2870694" cy="4331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Гибкие сценарии обслуживания</a:t>
            </a:r>
          </a:p>
        </p:txBody>
      </p:sp>
      <p:cxnSp>
        <p:nvCxnSpPr>
          <p:cNvPr id="129" name="Прямая со стрелкой 128">
            <a:extLst>
              <a:ext uri="{FF2B5EF4-FFF2-40B4-BE49-F238E27FC236}">
                <a16:creationId xmlns:a16="http://schemas.microsoft.com/office/drawing/2014/main" id="{4275B0F3-91F4-48E0-A570-D0A9828BD557}"/>
              </a:ext>
            </a:extLst>
          </p:cNvPr>
          <p:cNvCxnSpPr>
            <a:cxnSpLocks/>
            <a:stCxn id="130" idx="6"/>
          </p:cNvCxnSpPr>
          <p:nvPr/>
        </p:nvCxnSpPr>
        <p:spPr>
          <a:xfrm>
            <a:off x="3991924" y="4995478"/>
            <a:ext cx="473240" cy="12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Овал 129">
            <a:extLst>
              <a:ext uri="{FF2B5EF4-FFF2-40B4-BE49-F238E27FC236}">
                <a16:creationId xmlns:a16="http://schemas.microsoft.com/office/drawing/2014/main" id="{2CCC7CFA-5520-49E5-AC9C-D74BB878B657}"/>
              </a:ext>
            </a:extLst>
          </p:cNvPr>
          <p:cNvSpPr/>
          <p:nvPr/>
        </p:nvSpPr>
        <p:spPr>
          <a:xfrm>
            <a:off x="3889689" y="4946711"/>
            <a:ext cx="102235" cy="97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2" name="Прямая соединительная линия 131">
            <a:extLst>
              <a:ext uri="{FF2B5EF4-FFF2-40B4-BE49-F238E27FC236}">
                <a16:creationId xmlns:a16="http://schemas.microsoft.com/office/drawing/2014/main" id="{8518BF83-542F-4BC9-9A98-2870CA86D1D5}"/>
              </a:ext>
            </a:extLst>
          </p:cNvPr>
          <p:cNvCxnSpPr>
            <a:cxnSpLocks/>
            <a:stCxn id="80" idx="4"/>
            <a:endCxn id="130" idx="0"/>
          </p:cNvCxnSpPr>
          <p:nvPr/>
        </p:nvCxnSpPr>
        <p:spPr>
          <a:xfrm>
            <a:off x="3940807" y="4088025"/>
            <a:ext cx="0" cy="8586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Прямоугольник: скругленные углы 134">
            <a:extLst>
              <a:ext uri="{FF2B5EF4-FFF2-40B4-BE49-F238E27FC236}">
                <a16:creationId xmlns:a16="http://schemas.microsoft.com/office/drawing/2014/main" id="{E74C0DBE-14F1-47FB-810F-7173719B5808}"/>
              </a:ext>
            </a:extLst>
          </p:cNvPr>
          <p:cNvSpPr/>
          <p:nvPr/>
        </p:nvSpPr>
        <p:spPr>
          <a:xfrm>
            <a:off x="9139616" y="6165653"/>
            <a:ext cx="2870694" cy="4331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Готовые шаблоны процессов, инструкций</a:t>
            </a:r>
          </a:p>
        </p:txBody>
      </p:sp>
      <p:sp>
        <p:nvSpPr>
          <p:cNvPr id="136" name="Прямоугольник: скругленные углы 135">
            <a:extLst>
              <a:ext uri="{FF2B5EF4-FFF2-40B4-BE49-F238E27FC236}">
                <a16:creationId xmlns:a16="http://schemas.microsoft.com/office/drawing/2014/main" id="{4F1B908E-0F2E-430A-9A8A-C15B9D4A3C7C}"/>
              </a:ext>
            </a:extLst>
          </p:cNvPr>
          <p:cNvSpPr/>
          <p:nvPr/>
        </p:nvSpPr>
        <p:spPr>
          <a:xfrm>
            <a:off x="9132622" y="1081952"/>
            <a:ext cx="2870694" cy="4331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Восемь готовых к запуску процессов управления</a:t>
            </a:r>
          </a:p>
        </p:txBody>
      </p:sp>
      <p:sp>
        <p:nvSpPr>
          <p:cNvPr id="137" name="Прямоугольник: скругленные углы 136">
            <a:extLst>
              <a:ext uri="{FF2B5EF4-FFF2-40B4-BE49-F238E27FC236}">
                <a16:creationId xmlns:a16="http://schemas.microsoft.com/office/drawing/2014/main" id="{B50C81C5-9081-4FE4-8898-06908001D68A}"/>
              </a:ext>
            </a:extLst>
          </p:cNvPr>
          <p:cNvSpPr/>
          <p:nvPr/>
        </p:nvSpPr>
        <p:spPr>
          <a:xfrm>
            <a:off x="9132622" y="442222"/>
            <a:ext cx="2870694" cy="4331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Комплексная реализация процессной части стратегии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EDBD2492-7396-4738-8D33-0CE7ED024F7D}"/>
              </a:ext>
            </a:extLst>
          </p:cNvPr>
          <p:cNvSpPr txBox="1"/>
          <p:nvPr/>
        </p:nvSpPr>
        <p:spPr>
          <a:xfrm>
            <a:off x="262595" y="3193753"/>
            <a:ext cx="1299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Пользователи</a:t>
            </a:r>
          </a:p>
        </p:txBody>
      </p:sp>
      <p:cxnSp>
        <p:nvCxnSpPr>
          <p:cNvPr id="139" name="Прямая со стрелкой 138">
            <a:extLst>
              <a:ext uri="{FF2B5EF4-FFF2-40B4-BE49-F238E27FC236}">
                <a16:creationId xmlns:a16="http://schemas.microsoft.com/office/drawing/2014/main" id="{D161EE75-385F-4FE4-A9E3-17084113471A}"/>
              </a:ext>
            </a:extLst>
          </p:cNvPr>
          <p:cNvCxnSpPr>
            <a:cxnSpLocks/>
          </p:cNvCxnSpPr>
          <p:nvPr/>
        </p:nvCxnSpPr>
        <p:spPr>
          <a:xfrm>
            <a:off x="910313" y="2453647"/>
            <a:ext cx="79656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6D58D843-7ECE-45DB-9128-197859E44ACA}"/>
              </a:ext>
            </a:extLst>
          </p:cNvPr>
          <p:cNvSpPr txBox="1"/>
          <p:nvPr/>
        </p:nvSpPr>
        <p:spPr>
          <a:xfrm>
            <a:off x="843221" y="2135313"/>
            <a:ext cx="1009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Магазин</a:t>
            </a: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64A234FF-BFAE-4C8F-87FF-BF358B5F12C1}"/>
              </a:ext>
            </a:extLst>
          </p:cNvPr>
          <p:cNvSpPr/>
          <p:nvPr/>
        </p:nvSpPr>
        <p:spPr>
          <a:xfrm>
            <a:off x="628796" y="351287"/>
            <a:ext cx="175590" cy="2014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64CF0FDE-57F6-487E-8FF3-31437827C835}"/>
              </a:ext>
            </a:extLst>
          </p:cNvPr>
          <p:cNvSpPr/>
          <p:nvPr/>
        </p:nvSpPr>
        <p:spPr>
          <a:xfrm>
            <a:off x="584930" y="605811"/>
            <a:ext cx="219456" cy="426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D55BE988-C49A-4CA5-84E9-E75A37B862AB}"/>
              </a:ext>
            </a:extLst>
          </p:cNvPr>
          <p:cNvSpPr txBox="1"/>
          <p:nvPr/>
        </p:nvSpPr>
        <p:spPr>
          <a:xfrm>
            <a:off x="304461" y="1071173"/>
            <a:ext cx="1299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Заказчики</a:t>
            </a:r>
          </a:p>
        </p:txBody>
      </p:sp>
      <p:cxnSp>
        <p:nvCxnSpPr>
          <p:cNvPr id="145" name="Прямая со стрелкой 144">
            <a:extLst>
              <a:ext uri="{FF2B5EF4-FFF2-40B4-BE49-F238E27FC236}">
                <a16:creationId xmlns:a16="http://schemas.microsoft.com/office/drawing/2014/main" id="{007BFC7D-18C3-424D-B976-10096E55591F}"/>
              </a:ext>
            </a:extLst>
          </p:cNvPr>
          <p:cNvCxnSpPr>
            <a:cxnSpLocks/>
          </p:cNvCxnSpPr>
          <p:nvPr/>
        </p:nvCxnSpPr>
        <p:spPr>
          <a:xfrm>
            <a:off x="911151" y="746945"/>
            <a:ext cx="97504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>
            <a:extLst>
              <a:ext uri="{FF2B5EF4-FFF2-40B4-BE49-F238E27FC236}">
                <a16:creationId xmlns:a16="http://schemas.microsoft.com/office/drawing/2014/main" id="{E1CFF9A2-3F1B-450E-A67F-92ACA26DF8EE}"/>
              </a:ext>
            </a:extLst>
          </p:cNvPr>
          <p:cNvSpPr txBox="1"/>
          <p:nvPr/>
        </p:nvSpPr>
        <p:spPr>
          <a:xfrm>
            <a:off x="910313" y="446375"/>
            <a:ext cx="921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Требования</a:t>
            </a: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908E6CF1-CBB1-4D18-B7FB-BD74C803A638}"/>
              </a:ext>
            </a:extLst>
          </p:cNvPr>
          <p:cNvSpPr/>
          <p:nvPr/>
        </p:nvSpPr>
        <p:spPr>
          <a:xfrm>
            <a:off x="650688" y="5815438"/>
            <a:ext cx="175590" cy="2014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Овал 147">
            <a:extLst>
              <a:ext uri="{FF2B5EF4-FFF2-40B4-BE49-F238E27FC236}">
                <a16:creationId xmlns:a16="http://schemas.microsoft.com/office/drawing/2014/main" id="{67EA0C0A-9C84-4F57-B930-F4DA7BCDF18F}"/>
              </a:ext>
            </a:extLst>
          </p:cNvPr>
          <p:cNvSpPr/>
          <p:nvPr/>
        </p:nvSpPr>
        <p:spPr>
          <a:xfrm>
            <a:off x="606822" y="6069962"/>
            <a:ext cx="219456" cy="426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1436EE57-1A2D-446A-8348-BD6B4CD00F45}"/>
              </a:ext>
            </a:extLst>
          </p:cNvPr>
          <p:cNvSpPr txBox="1"/>
          <p:nvPr/>
        </p:nvSpPr>
        <p:spPr>
          <a:xfrm>
            <a:off x="326353" y="6535324"/>
            <a:ext cx="1299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Менеджеры</a:t>
            </a:r>
          </a:p>
        </p:txBody>
      </p:sp>
      <p:cxnSp>
        <p:nvCxnSpPr>
          <p:cNvPr id="150" name="Прямая со стрелкой 149">
            <a:extLst>
              <a:ext uri="{FF2B5EF4-FFF2-40B4-BE49-F238E27FC236}">
                <a16:creationId xmlns:a16="http://schemas.microsoft.com/office/drawing/2014/main" id="{C93F8CD6-C5C4-404A-8254-B86449141393}"/>
              </a:ext>
            </a:extLst>
          </p:cNvPr>
          <p:cNvCxnSpPr>
            <a:cxnSpLocks/>
          </p:cNvCxnSpPr>
          <p:nvPr/>
        </p:nvCxnSpPr>
        <p:spPr>
          <a:xfrm>
            <a:off x="933043" y="6211096"/>
            <a:ext cx="97504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D4B86420-F0CD-427A-852B-C5355C464493}"/>
              </a:ext>
            </a:extLst>
          </p:cNvPr>
          <p:cNvSpPr txBox="1"/>
          <p:nvPr/>
        </p:nvSpPr>
        <p:spPr>
          <a:xfrm>
            <a:off x="932205" y="5910526"/>
            <a:ext cx="921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Активы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4D0CA19C-C34F-4046-A051-E0C6C29D4B9C}"/>
              </a:ext>
            </a:extLst>
          </p:cNvPr>
          <p:cNvSpPr txBox="1"/>
          <p:nvPr/>
        </p:nvSpPr>
        <p:spPr>
          <a:xfrm>
            <a:off x="2832757" y="5186327"/>
            <a:ext cx="921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Расписание</a:t>
            </a:r>
          </a:p>
        </p:txBody>
      </p:sp>
      <p:cxnSp>
        <p:nvCxnSpPr>
          <p:cNvPr id="153" name="Прямая со стрелкой 152">
            <a:extLst>
              <a:ext uri="{FF2B5EF4-FFF2-40B4-BE49-F238E27FC236}">
                <a16:creationId xmlns:a16="http://schemas.microsoft.com/office/drawing/2014/main" id="{BB8949E6-3511-4676-9D56-089E2A47BC9E}"/>
              </a:ext>
            </a:extLst>
          </p:cNvPr>
          <p:cNvCxnSpPr>
            <a:cxnSpLocks/>
            <a:stCxn id="155" idx="6"/>
          </p:cNvCxnSpPr>
          <p:nvPr/>
        </p:nvCxnSpPr>
        <p:spPr>
          <a:xfrm>
            <a:off x="899809" y="3926087"/>
            <a:ext cx="807045" cy="121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346CEA1D-6F0F-491D-A2D5-A26B8116CE63}"/>
              </a:ext>
            </a:extLst>
          </p:cNvPr>
          <p:cNvSpPr txBox="1"/>
          <p:nvPr/>
        </p:nvSpPr>
        <p:spPr>
          <a:xfrm>
            <a:off x="826278" y="3628964"/>
            <a:ext cx="1009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События</a:t>
            </a:r>
          </a:p>
        </p:txBody>
      </p:sp>
      <p:sp>
        <p:nvSpPr>
          <p:cNvPr id="155" name="Овал 154">
            <a:extLst>
              <a:ext uri="{FF2B5EF4-FFF2-40B4-BE49-F238E27FC236}">
                <a16:creationId xmlns:a16="http://schemas.microsoft.com/office/drawing/2014/main" id="{B9DBE343-1EB8-415B-83E4-31A267CCF756}"/>
              </a:ext>
            </a:extLst>
          </p:cNvPr>
          <p:cNvSpPr/>
          <p:nvPr/>
        </p:nvSpPr>
        <p:spPr>
          <a:xfrm>
            <a:off x="587389" y="3785117"/>
            <a:ext cx="312420" cy="2819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9" name="Прямая соединительная линия 158">
            <a:extLst>
              <a:ext uri="{FF2B5EF4-FFF2-40B4-BE49-F238E27FC236}">
                <a16:creationId xmlns:a16="http://schemas.microsoft.com/office/drawing/2014/main" id="{942D625F-71DD-40BD-8309-565B34181F05}"/>
              </a:ext>
            </a:extLst>
          </p:cNvPr>
          <p:cNvCxnSpPr>
            <a:stCxn id="155" idx="2"/>
          </p:cNvCxnSpPr>
          <p:nvPr/>
        </p:nvCxnSpPr>
        <p:spPr>
          <a:xfrm>
            <a:off x="587389" y="3926087"/>
            <a:ext cx="873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160">
            <a:extLst>
              <a:ext uri="{FF2B5EF4-FFF2-40B4-BE49-F238E27FC236}">
                <a16:creationId xmlns:a16="http://schemas.microsoft.com/office/drawing/2014/main" id="{2665B150-755A-4129-B012-B7E15F05B0B2}"/>
              </a:ext>
            </a:extLst>
          </p:cNvPr>
          <p:cNvCxnSpPr>
            <a:cxnSpLocks/>
          </p:cNvCxnSpPr>
          <p:nvPr/>
        </p:nvCxnSpPr>
        <p:spPr>
          <a:xfrm flipV="1">
            <a:off x="665971" y="3870325"/>
            <a:ext cx="28687" cy="5455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единительная линия 162">
            <a:extLst>
              <a:ext uri="{FF2B5EF4-FFF2-40B4-BE49-F238E27FC236}">
                <a16:creationId xmlns:a16="http://schemas.microsoft.com/office/drawing/2014/main" id="{CC0D4BBF-A141-4389-BA3B-1D842331F4CE}"/>
              </a:ext>
            </a:extLst>
          </p:cNvPr>
          <p:cNvCxnSpPr>
            <a:cxnSpLocks/>
          </p:cNvCxnSpPr>
          <p:nvPr/>
        </p:nvCxnSpPr>
        <p:spPr>
          <a:xfrm>
            <a:off x="696867" y="3865476"/>
            <a:ext cx="10447" cy="1602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>
            <a:extLst>
              <a:ext uri="{FF2B5EF4-FFF2-40B4-BE49-F238E27FC236}">
                <a16:creationId xmlns:a16="http://schemas.microsoft.com/office/drawing/2014/main" id="{0E52A0EF-A3AD-44F8-9ABB-C9D182B2A21E}"/>
              </a:ext>
            </a:extLst>
          </p:cNvPr>
          <p:cNvCxnSpPr>
            <a:cxnSpLocks/>
          </p:cNvCxnSpPr>
          <p:nvPr/>
        </p:nvCxnSpPr>
        <p:spPr>
          <a:xfrm flipV="1">
            <a:off x="705934" y="3824078"/>
            <a:ext cx="42322" cy="2016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единительная линия 166">
            <a:extLst>
              <a:ext uri="{FF2B5EF4-FFF2-40B4-BE49-F238E27FC236}">
                <a16:creationId xmlns:a16="http://schemas.microsoft.com/office/drawing/2014/main" id="{35F9E07B-1644-420C-873E-0D8B5CE98C84}"/>
              </a:ext>
            </a:extLst>
          </p:cNvPr>
          <p:cNvCxnSpPr>
            <a:cxnSpLocks/>
          </p:cNvCxnSpPr>
          <p:nvPr/>
        </p:nvCxnSpPr>
        <p:spPr>
          <a:xfrm>
            <a:off x="750858" y="3824078"/>
            <a:ext cx="28607" cy="2016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единительная линия 168">
            <a:extLst>
              <a:ext uri="{FF2B5EF4-FFF2-40B4-BE49-F238E27FC236}">
                <a16:creationId xmlns:a16="http://schemas.microsoft.com/office/drawing/2014/main" id="{6FD219D6-B9F1-4EB7-B93A-F50D804D7DAC}"/>
              </a:ext>
            </a:extLst>
          </p:cNvPr>
          <p:cNvCxnSpPr>
            <a:cxnSpLocks/>
          </p:cNvCxnSpPr>
          <p:nvPr/>
        </p:nvCxnSpPr>
        <p:spPr>
          <a:xfrm flipV="1">
            <a:off x="781889" y="3865476"/>
            <a:ext cx="22071" cy="1602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единительная линия 170">
            <a:extLst>
              <a:ext uri="{FF2B5EF4-FFF2-40B4-BE49-F238E27FC236}">
                <a16:creationId xmlns:a16="http://schemas.microsoft.com/office/drawing/2014/main" id="{36805D14-B299-44D4-910A-8D37F58CF3A0}"/>
              </a:ext>
            </a:extLst>
          </p:cNvPr>
          <p:cNvCxnSpPr>
            <a:endCxn id="155" idx="6"/>
          </p:cNvCxnSpPr>
          <p:nvPr/>
        </p:nvCxnSpPr>
        <p:spPr>
          <a:xfrm>
            <a:off x="826252" y="3926087"/>
            <a:ext cx="7355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Прямая соединительная линия 181">
            <a:extLst>
              <a:ext uri="{FF2B5EF4-FFF2-40B4-BE49-F238E27FC236}">
                <a16:creationId xmlns:a16="http://schemas.microsoft.com/office/drawing/2014/main" id="{D36313E0-0A0C-4F74-BD81-EDF47207A1AB}"/>
              </a:ext>
            </a:extLst>
          </p:cNvPr>
          <p:cNvCxnSpPr>
            <a:cxnSpLocks/>
          </p:cNvCxnSpPr>
          <p:nvPr/>
        </p:nvCxnSpPr>
        <p:spPr>
          <a:xfrm>
            <a:off x="803960" y="3870325"/>
            <a:ext cx="21900" cy="5455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Овал 183">
            <a:extLst>
              <a:ext uri="{FF2B5EF4-FFF2-40B4-BE49-F238E27FC236}">
                <a16:creationId xmlns:a16="http://schemas.microsoft.com/office/drawing/2014/main" id="{7ECF6061-2B94-437E-8CAB-AE71EB41BC94}"/>
              </a:ext>
            </a:extLst>
          </p:cNvPr>
          <p:cNvSpPr/>
          <p:nvPr/>
        </p:nvSpPr>
        <p:spPr>
          <a:xfrm>
            <a:off x="624838" y="4370933"/>
            <a:ext cx="175590" cy="2014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Овал 184">
            <a:extLst>
              <a:ext uri="{FF2B5EF4-FFF2-40B4-BE49-F238E27FC236}">
                <a16:creationId xmlns:a16="http://schemas.microsoft.com/office/drawing/2014/main" id="{5E2814EE-CBBC-49E7-8368-EFE8121CEDE5}"/>
              </a:ext>
            </a:extLst>
          </p:cNvPr>
          <p:cNvSpPr/>
          <p:nvPr/>
        </p:nvSpPr>
        <p:spPr>
          <a:xfrm>
            <a:off x="580972" y="4625457"/>
            <a:ext cx="219456" cy="426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43DE835B-0D47-4E66-9D18-078DA059C8C3}"/>
              </a:ext>
            </a:extLst>
          </p:cNvPr>
          <p:cNvSpPr txBox="1"/>
          <p:nvPr/>
        </p:nvSpPr>
        <p:spPr>
          <a:xfrm>
            <a:off x="825860" y="4609674"/>
            <a:ext cx="921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Решение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B034191C-FA49-453B-928F-1A9CF853CED9}"/>
              </a:ext>
            </a:extLst>
          </p:cNvPr>
          <p:cNvSpPr txBox="1"/>
          <p:nvPr/>
        </p:nvSpPr>
        <p:spPr>
          <a:xfrm>
            <a:off x="300503" y="5090819"/>
            <a:ext cx="1299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Согласующие</a:t>
            </a:r>
          </a:p>
        </p:txBody>
      </p:sp>
      <p:cxnSp>
        <p:nvCxnSpPr>
          <p:cNvPr id="190" name="Прямая со стрелкой 189">
            <a:extLst>
              <a:ext uri="{FF2B5EF4-FFF2-40B4-BE49-F238E27FC236}">
                <a16:creationId xmlns:a16="http://schemas.microsoft.com/office/drawing/2014/main" id="{1EEAFAC9-30BA-477B-B76C-80DB8D05B559}"/>
              </a:ext>
            </a:extLst>
          </p:cNvPr>
          <p:cNvCxnSpPr>
            <a:cxnSpLocks/>
          </p:cNvCxnSpPr>
          <p:nvPr/>
        </p:nvCxnSpPr>
        <p:spPr>
          <a:xfrm>
            <a:off x="898997" y="4907425"/>
            <a:ext cx="79248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222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B4658-6FC9-4D45-ABCA-8CB0958B6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78D7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Жизненный цикл соглашений и возможности </a:t>
            </a:r>
            <a:r>
              <a:rPr lang="en-US" sz="3200" b="1" dirty="0">
                <a:solidFill>
                  <a:srgbClr val="0078D7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SES</a:t>
            </a:r>
            <a:endParaRPr lang="ru-RU" sz="3200" b="1" dirty="0">
              <a:solidFill>
                <a:srgbClr val="0078D7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2B08C51-71A8-49BC-8A24-416BC69C3E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1047016"/>
              </p:ext>
            </p:extLst>
          </p:nvPr>
        </p:nvGraphicFramePr>
        <p:xfrm>
          <a:off x="2032000" y="118189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27E71858-E023-40DB-A319-C2113109A48F}"/>
              </a:ext>
            </a:extLst>
          </p:cNvPr>
          <p:cNvSpPr/>
          <p:nvPr/>
        </p:nvSpPr>
        <p:spPr>
          <a:xfrm rot="13664701">
            <a:off x="2947214" y="2451816"/>
            <a:ext cx="472273" cy="532563"/>
          </a:xfrm>
          <a:prstGeom prst="rightArrow">
            <a:avLst/>
          </a:prstGeom>
          <a:solidFill>
            <a:srgbClr val="4472C4">
              <a:tint val="6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endParaRPr lang="ru-RU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56A407D-41DF-475C-A21B-536872FACAC2}"/>
              </a:ext>
            </a:extLst>
          </p:cNvPr>
          <p:cNvSpPr/>
          <p:nvPr/>
        </p:nvSpPr>
        <p:spPr>
          <a:xfrm>
            <a:off x="1460643" y="1175653"/>
            <a:ext cx="1652954" cy="1562519"/>
          </a:xfrm>
          <a:prstGeom prst="ellipse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Изъятие из обращения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08A14D95-6584-44F9-A307-0E81040C896F}"/>
              </a:ext>
            </a:extLst>
          </p:cNvPr>
          <p:cNvSpPr/>
          <p:nvPr/>
        </p:nvSpPr>
        <p:spPr>
          <a:xfrm rot="4290045">
            <a:off x="4543223" y="4358949"/>
            <a:ext cx="472273" cy="532563"/>
          </a:xfrm>
          <a:prstGeom prst="rightArrow">
            <a:avLst/>
          </a:prstGeom>
          <a:solidFill>
            <a:srgbClr val="4472C4">
              <a:tint val="6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70CB307-4825-466A-AC52-4F9C979FDD10}"/>
              </a:ext>
            </a:extLst>
          </p:cNvPr>
          <p:cNvSpPr/>
          <p:nvPr/>
        </p:nvSpPr>
        <p:spPr>
          <a:xfrm>
            <a:off x="10962751" y="1098045"/>
            <a:ext cx="944545" cy="12024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/>
              <a:t>100</a:t>
            </a:r>
            <a:r>
              <a:rPr lang="en-US" sz="2000" b="1" dirty="0"/>
              <a:t>%</a:t>
            </a:r>
            <a:endParaRPr lang="ru-RU" sz="2000" b="1" dirty="0"/>
          </a:p>
          <a:p>
            <a:pPr algn="ctr"/>
            <a:r>
              <a:rPr lang="en-US" sz="2000" b="1" dirty="0"/>
              <a:t>SES</a:t>
            </a:r>
            <a:endParaRPr lang="ru-RU" sz="2000" b="1" dirty="0"/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13A21690-9BDB-4D80-9691-4AC7C8F5843A}"/>
              </a:ext>
            </a:extLst>
          </p:cNvPr>
          <p:cNvGrpSpPr/>
          <p:nvPr/>
        </p:nvGrpSpPr>
        <p:grpSpPr>
          <a:xfrm>
            <a:off x="6953459" y="1098046"/>
            <a:ext cx="4009293" cy="1202469"/>
            <a:chOff x="6953459" y="574418"/>
            <a:chExt cx="4009293" cy="1202469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8027373-5285-4203-A882-153D9603B027}"/>
                </a:ext>
              </a:extLst>
            </p:cNvPr>
            <p:cNvSpPr/>
            <p:nvPr/>
          </p:nvSpPr>
          <p:spPr>
            <a:xfrm>
              <a:off x="7857811" y="574418"/>
              <a:ext cx="3104941" cy="120246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dirty="0"/>
                <a:t>Определение базовой услуги</a:t>
              </a:r>
            </a:p>
            <a:p>
              <a:r>
                <a:rPr lang="ru-RU" sz="1600" dirty="0"/>
                <a:t>Определение сервисов</a:t>
              </a:r>
            </a:p>
            <a:p>
              <a:r>
                <a:rPr lang="ru-RU" sz="1600" dirty="0"/>
                <a:t>Создание моделей Соглашений разных уровней</a:t>
              </a:r>
            </a:p>
          </p:txBody>
        </p: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AD02DB0E-0308-4DA9-B251-E0C4CF5D1BCE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>
              <a:off x="6953459" y="1175653"/>
              <a:ext cx="904352" cy="1855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A870DB2-14FA-4F91-A5BC-45869EB4DF71}"/>
              </a:ext>
            </a:extLst>
          </p:cNvPr>
          <p:cNvGrpSpPr/>
          <p:nvPr/>
        </p:nvGrpSpPr>
        <p:grpSpPr>
          <a:xfrm>
            <a:off x="8831484" y="3718895"/>
            <a:ext cx="2131267" cy="1025490"/>
            <a:chOff x="8831484" y="3718895"/>
            <a:chExt cx="2131267" cy="746502"/>
          </a:xfrm>
        </p:grpSpPr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25C34690-1B30-48CA-BD1B-8E3A76842811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 flipV="1">
              <a:off x="8831484" y="3927048"/>
              <a:ext cx="352708" cy="1650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BE2B40B-6B77-46E5-94B5-A04DF06F94D3}"/>
                </a:ext>
              </a:extLst>
            </p:cNvPr>
            <p:cNvSpPr/>
            <p:nvPr/>
          </p:nvSpPr>
          <p:spPr>
            <a:xfrm>
              <a:off x="9184192" y="3718895"/>
              <a:ext cx="1778559" cy="74650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dirty="0"/>
                <a:t>Обсуждение, согласование и подписание</a:t>
              </a:r>
            </a:p>
            <a:p>
              <a:r>
                <a:rPr lang="ru-RU" sz="1600" dirty="0"/>
                <a:t>Партнерство</a:t>
              </a:r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79B130A-3B45-4E02-86A8-03ACF34AE27F}"/>
              </a:ext>
            </a:extLst>
          </p:cNvPr>
          <p:cNvSpPr/>
          <p:nvPr/>
        </p:nvSpPr>
        <p:spPr>
          <a:xfrm>
            <a:off x="10962751" y="3718896"/>
            <a:ext cx="1162193" cy="10254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/>
              <a:t>10-20</a:t>
            </a:r>
            <a:r>
              <a:rPr lang="en-US" sz="2000" b="1" dirty="0"/>
              <a:t>%</a:t>
            </a:r>
            <a:endParaRPr lang="ru-RU" sz="2000" b="1" dirty="0"/>
          </a:p>
          <a:p>
            <a:pPr algn="ctr"/>
            <a:r>
              <a:rPr lang="en-US" sz="2000" b="1" dirty="0"/>
              <a:t>SES</a:t>
            </a:r>
            <a:endParaRPr lang="ru-RU" sz="2000" b="1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B2D09A3-7CC7-4174-BE14-D4DAD3F7090B}"/>
              </a:ext>
            </a:extLst>
          </p:cNvPr>
          <p:cNvSpPr/>
          <p:nvPr/>
        </p:nvSpPr>
        <p:spPr>
          <a:xfrm>
            <a:off x="11126652" y="5611781"/>
            <a:ext cx="944545" cy="11086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/>
              <a:t>100</a:t>
            </a:r>
            <a:r>
              <a:rPr lang="en-US" sz="2400" b="1" dirty="0"/>
              <a:t>%</a:t>
            </a:r>
            <a:endParaRPr lang="ru-RU" sz="2400" b="1" dirty="0"/>
          </a:p>
          <a:p>
            <a:pPr algn="ctr"/>
            <a:r>
              <a:rPr lang="en-US" sz="2400" b="1" dirty="0"/>
              <a:t>SES</a:t>
            </a:r>
            <a:endParaRPr lang="ru-RU" sz="2400" b="1" dirty="0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4F5541C-04AC-44C9-A342-B1C417D2EA04}"/>
              </a:ext>
            </a:extLst>
          </p:cNvPr>
          <p:cNvGrpSpPr/>
          <p:nvPr/>
        </p:nvGrpSpPr>
        <p:grpSpPr>
          <a:xfrm>
            <a:off x="8199120" y="5611781"/>
            <a:ext cx="2927532" cy="1108682"/>
            <a:chOff x="8199120" y="5611781"/>
            <a:chExt cx="2927532" cy="1108682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F86B6D6E-A9A7-4F00-94B8-B9F9A8D49602}"/>
                </a:ext>
              </a:extLst>
            </p:cNvPr>
            <p:cNvSpPr/>
            <p:nvPr/>
          </p:nvSpPr>
          <p:spPr>
            <a:xfrm>
              <a:off x="8705000" y="5611781"/>
              <a:ext cx="2421652" cy="110868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dirty="0"/>
                <a:t>Настройка </a:t>
              </a:r>
              <a:r>
                <a:rPr lang="en-US" sz="1600" dirty="0"/>
                <a:t>SES</a:t>
              </a:r>
              <a:endParaRPr lang="ru-RU" sz="1600" dirty="0"/>
            </a:p>
            <a:p>
              <a:r>
                <a:rPr lang="ru-RU" sz="1600" dirty="0"/>
                <a:t>Обучение - моделирование – игра</a:t>
              </a:r>
            </a:p>
            <a:p>
              <a:r>
                <a:rPr lang="ru-RU" sz="1600" dirty="0"/>
                <a:t>Интеграция</a:t>
              </a:r>
            </a:p>
          </p:txBody>
        </p: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D7E05AAF-D0DB-4D15-8385-4C574E3EDADB}"/>
                </a:ext>
              </a:extLst>
            </p:cNvPr>
            <p:cNvCxnSpPr>
              <a:cxnSpLocks/>
              <a:stCxn id="21" idx="1"/>
            </p:cNvCxnSpPr>
            <p:nvPr/>
          </p:nvCxnSpPr>
          <p:spPr>
            <a:xfrm flipH="1" flipV="1">
              <a:off x="8199120" y="5953760"/>
              <a:ext cx="505880" cy="2123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A779B5DC-27C0-4C0A-A51C-87BB5225EEC8}"/>
              </a:ext>
            </a:extLst>
          </p:cNvPr>
          <p:cNvSpPr/>
          <p:nvPr/>
        </p:nvSpPr>
        <p:spPr>
          <a:xfrm>
            <a:off x="111314" y="5611781"/>
            <a:ext cx="944545" cy="11086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/>
              <a:t>100</a:t>
            </a:r>
            <a:r>
              <a:rPr lang="en-US" sz="2400" b="1" dirty="0"/>
              <a:t>%</a:t>
            </a:r>
            <a:endParaRPr lang="ru-RU" sz="2400" b="1" dirty="0"/>
          </a:p>
          <a:p>
            <a:pPr algn="ctr"/>
            <a:r>
              <a:rPr lang="en-US" sz="2400" b="1" dirty="0"/>
              <a:t>SES</a:t>
            </a:r>
            <a:endParaRPr lang="ru-RU" sz="2400" b="1" dirty="0"/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B03F0727-F814-40A1-9B21-04BFE491214A}"/>
              </a:ext>
            </a:extLst>
          </p:cNvPr>
          <p:cNvGrpSpPr/>
          <p:nvPr/>
        </p:nvGrpSpPr>
        <p:grpSpPr>
          <a:xfrm>
            <a:off x="1028649" y="5611781"/>
            <a:ext cx="2993009" cy="1108682"/>
            <a:chOff x="1028649" y="5611781"/>
            <a:chExt cx="2993009" cy="1108682"/>
          </a:xfrm>
        </p:grpSpPr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DA2C6D3F-9A24-4772-91A5-1F7DB894576D}"/>
                </a:ext>
              </a:extLst>
            </p:cNvPr>
            <p:cNvSpPr/>
            <p:nvPr/>
          </p:nvSpPr>
          <p:spPr>
            <a:xfrm>
              <a:off x="1028649" y="5611781"/>
              <a:ext cx="2421652" cy="110868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dirty="0"/>
                <a:t>Магазин самообслуживания</a:t>
              </a:r>
            </a:p>
            <a:p>
              <a:r>
                <a:rPr lang="ru-RU" sz="1600" dirty="0"/>
                <a:t>Задачи</a:t>
              </a:r>
            </a:p>
            <a:p>
              <a:r>
                <a:rPr lang="ru-RU" sz="1600" dirty="0"/>
                <a:t>Учет доступа и активов</a:t>
              </a:r>
            </a:p>
          </p:txBody>
        </p: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DE6CA810-D731-4FDE-B489-93D9C80325A7}"/>
                </a:ext>
              </a:extLst>
            </p:cNvPr>
            <p:cNvCxnSpPr>
              <a:cxnSpLocks/>
              <a:endCxn id="29" idx="3"/>
            </p:cNvCxnSpPr>
            <p:nvPr/>
          </p:nvCxnSpPr>
          <p:spPr>
            <a:xfrm flipH="1">
              <a:off x="3450301" y="5833854"/>
              <a:ext cx="571357" cy="3322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Дуга 33">
            <a:extLst>
              <a:ext uri="{FF2B5EF4-FFF2-40B4-BE49-F238E27FC236}">
                <a16:creationId xmlns:a16="http://schemas.microsoft.com/office/drawing/2014/main" id="{2DBAFDD4-A2E5-49A0-A3A5-0BF22D36AB85}"/>
              </a:ext>
            </a:extLst>
          </p:cNvPr>
          <p:cNvSpPr/>
          <p:nvPr/>
        </p:nvSpPr>
        <p:spPr>
          <a:xfrm>
            <a:off x="5516880" y="3271520"/>
            <a:ext cx="1436579" cy="1513840"/>
          </a:xfrm>
          <a:prstGeom prst="arc">
            <a:avLst>
              <a:gd name="adj1" fmla="val 16200000"/>
              <a:gd name="adj2" fmla="val 10699366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FE5521-B632-4DA0-8AD7-BC0E77DBD586}"/>
              </a:ext>
            </a:extLst>
          </p:cNvPr>
          <p:cNvSpPr txBox="1"/>
          <p:nvPr/>
        </p:nvSpPr>
        <p:spPr>
          <a:xfrm>
            <a:off x="5740400" y="3749040"/>
            <a:ext cx="95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PDCA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2103C45-75A7-4210-B481-9C47226AF8A5}"/>
              </a:ext>
            </a:extLst>
          </p:cNvPr>
          <p:cNvSpPr/>
          <p:nvPr/>
        </p:nvSpPr>
        <p:spPr>
          <a:xfrm>
            <a:off x="516098" y="4369007"/>
            <a:ext cx="944545" cy="7790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/>
              <a:t>100</a:t>
            </a:r>
            <a:r>
              <a:rPr lang="en-US" sz="2000" b="1" dirty="0"/>
              <a:t>%</a:t>
            </a:r>
            <a:endParaRPr lang="ru-RU" sz="2000" b="1" dirty="0"/>
          </a:p>
          <a:p>
            <a:pPr algn="ctr"/>
            <a:r>
              <a:rPr lang="en-US" sz="2000" b="1" dirty="0"/>
              <a:t>SES</a:t>
            </a:r>
            <a:endParaRPr lang="ru-RU" sz="2000" b="1" dirty="0"/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E9C849D6-5FD2-4E26-BEF9-E7B1199A1258}"/>
              </a:ext>
            </a:extLst>
          </p:cNvPr>
          <p:cNvGrpSpPr/>
          <p:nvPr/>
        </p:nvGrpSpPr>
        <p:grpSpPr>
          <a:xfrm>
            <a:off x="1460643" y="4229345"/>
            <a:ext cx="2275336" cy="918663"/>
            <a:chOff x="1229248" y="3423193"/>
            <a:chExt cx="2275336" cy="918663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94250E42-6EC3-48F2-94F6-C7843F141814}"/>
                </a:ext>
              </a:extLst>
            </p:cNvPr>
            <p:cNvSpPr/>
            <p:nvPr/>
          </p:nvSpPr>
          <p:spPr>
            <a:xfrm>
              <a:off x="1229248" y="3562855"/>
              <a:ext cx="1774067" cy="77900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dirty="0"/>
                <a:t>Отчетность</a:t>
              </a:r>
            </a:p>
            <a:p>
              <a:r>
                <a:rPr lang="ru-RU" sz="1600" dirty="0"/>
                <a:t>Сравнение</a:t>
              </a:r>
            </a:p>
            <a:p>
              <a:r>
                <a:rPr lang="ru-RU" sz="1600" dirty="0"/>
                <a:t>Соревнование</a:t>
              </a:r>
            </a:p>
          </p:txBody>
        </p:sp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1869CE2A-CBA4-4037-890D-149227EA06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97162" y="3423193"/>
              <a:ext cx="507422" cy="5150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B2D2D324-8163-4F1A-A852-BEBD04B54E06}"/>
              </a:ext>
            </a:extLst>
          </p:cNvPr>
          <p:cNvSpPr/>
          <p:nvPr/>
        </p:nvSpPr>
        <p:spPr>
          <a:xfrm>
            <a:off x="140489" y="3084360"/>
            <a:ext cx="944545" cy="7790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/>
              <a:t>100</a:t>
            </a:r>
            <a:r>
              <a:rPr lang="en-US" sz="2000" b="1" dirty="0"/>
              <a:t>%</a:t>
            </a:r>
            <a:endParaRPr lang="ru-RU" sz="2000" b="1" dirty="0"/>
          </a:p>
          <a:p>
            <a:pPr algn="ctr"/>
            <a:r>
              <a:rPr lang="en-US" sz="2000" b="1" dirty="0"/>
              <a:t>SES</a:t>
            </a:r>
            <a:endParaRPr lang="ru-RU" sz="2000" b="1" dirty="0"/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62EA88D2-A657-4C11-9120-13AC81B5F057}"/>
              </a:ext>
            </a:extLst>
          </p:cNvPr>
          <p:cNvGrpSpPr/>
          <p:nvPr/>
        </p:nvGrpSpPr>
        <p:grpSpPr>
          <a:xfrm>
            <a:off x="1085034" y="2877834"/>
            <a:ext cx="1774067" cy="977919"/>
            <a:chOff x="1229248" y="3363937"/>
            <a:chExt cx="1774067" cy="977919"/>
          </a:xfrm>
        </p:grpSpPr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E7A755B9-D1F4-4466-90B9-5F3FFFFBD5C9}"/>
                </a:ext>
              </a:extLst>
            </p:cNvPr>
            <p:cNvSpPr/>
            <p:nvPr/>
          </p:nvSpPr>
          <p:spPr>
            <a:xfrm>
              <a:off x="1229248" y="3562855"/>
              <a:ext cx="1774067" cy="77900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dirty="0"/>
                <a:t>Архив</a:t>
              </a:r>
            </a:p>
            <a:p>
              <a:r>
                <a:rPr lang="ru-RU" sz="1600" dirty="0"/>
                <a:t>Знания и опыт</a:t>
              </a:r>
            </a:p>
            <a:p>
              <a:r>
                <a:rPr lang="ru-RU" sz="1600" dirty="0"/>
                <a:t>Развитие</a:t>
              </a:r>
            </a:p>
          </p:txBody>
        </p: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69A09670-4E34-4688-99D2-DCA4EE5AEA92}"/>
                </a:ext>
              </a:extLst>
            </p:cNvPr>
            <p:cNvCxnSpPr>
              <a:cxnSpLocks/>
              <a:endCxn id="49" idx="0"/>
            </p:cNvCxnSpPr>
            <p:nvPr/>
          </p:nvCxnSpPr>
          <p:spPr>
            <a:xfrm flipH="1">
              <a:off x="2116282" y="3363937"/>
              <a:ext cx="127422" cy="1989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909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24" grpId="0" animBg="1"/>
      <p:bldP spid="30" grpId="0" animBg="1"/>
      <p:bldP spid="37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7E9795A-6A8D-4502-8766-DBA1DFB3D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1948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solidFill>
                  <a:srgbClr val="0078D7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Наше предложение по повышению эффективности оказания услуг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AB475D4-1E4B-4A3F-A365-C2FDAE591D54}"/>
              </a:ext>
            </a:extLst>
          </p:cNvPr>
          <p:cNvSpPr/>
          <p:nvPr/>
        </p:nvSpPr>
        <p:spPr>
          <a:xfrm>
            <a:off x="838199" y="946252"/>
            <a:ext cx="10515599" cy="343709"/>
          </a:xfrm>
          <a:prstGeom prst="rect">
            <a:avLst/>
          </a:prstGeom>
          <a:solidFill>
            <a:schemeClr val="accent6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Предложение </a:t>
            </a:r>
            <a:r>
              <a:rPr lang="en-US" b="1" dirty="0"/>
              <a:t>GSV</a:t>
            </a:r>
            <a:endParaRPr lang="ru-RU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40AC717-965C-4E28-AA7E-7E5295F9869C}"/>
              </a:ext>
            </a:extLst>
          </p:cNvPr>
          <p:cNvSpPr/>
          <p:nvPr/>
        </p:nvSpPr>
        <p:spPr>
          <a:xfrm>
            <a:off x="838198" y="6149166"/>
            <a:ext cx="10515599" cy="343709"/>
          </a:xfrm>
          <a:prstGeom prst="rect">
            <a:avLst/>
          </a:prstGeom>
          <a:solidFill>
            <a:schemeClr val="accent2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Знания и навыки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FCE7E72-0828-4171-B7FE-78E38861E504}"/>
              </a:ext>
            </a:extLst>
          </p:cNvPr>
          <p:cNvSpPr/>
          <p:nvPr/>
        </p:nvSpPr>
        <p:spPr>
          <a:xfrm>
            <a:off x="838198" y="1358604"/>
            <a:ext cx="5945157" cy="343709"/>
          </a:xfrm>
          <a:prstGeom prst="rect">
            <a:avLst/>
          </a:prstGeom>
          <a:solidFill>
            <a:schemeClr val="accent4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Регламентация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225BE35-B032-477D-9F82-3B1B696AB5B5}"/>
              </a:ext>
            </a:extLst>
          </p:cNvPr>
          <p:cNvSpPr/>
          <p:nvPr/>
        </p:nvSpPr>
        <p:spPr>
          <a:xfrm>
            <a:off x="4615740" y="1785530"/>
            <a:ext cx="6738056" cy="343709"/>
          </a:xfrm>
          <a:prstGeom prst="rect">
            <a:avLst/>
          </a:prstGeom>
          <a:solidFill>
            <a:srgbClr val="7030A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Автоматизация</a:t>
            </a:r>
          </a:p>
        </p:txBody>
      </p:sp>
      <p:grpSp>
        <p:nvGrpSpPr>
          <p:cNvPr id="234" name="Группа 233">
            <a:extLst>
              <a:ext uri="{FF2B5EF4-FFF2-40B4-BE49-F238E27FC236}">
                <a16:creationId xmlns:a16="http://schemas.microsoft.com/office/drawing/2014/main" id="{63413B08-0082-49B9-A3F9-9803093A271A}"/>
              </a:ext>
            </a:extLst>
          </p:cNvPr>
          <p:cNvGrpSpPr/>
          <p:nvPr/>
        </p:nvGrpSpPr>
        <p:grpSpPr>
          <a:xfrm>
            <a:off x="544157" y="2086647"/>
            <a:ext cx="1341117" cy="1243179"/>
            <a:chOff x="544157" y="2086647"/>
            <a:chExt cx="1341117" cy="1243179"/>
          </a:xfrm>
        </p:grpSpPr>
        <p:pic>
          <p:nvPicPr>
            <p:cNvPr id="1026" name="Picture 2" descr="ÐÐ°ÑÑÐ¸Ð½ÐºÐ¸ Ð¿Ð¾ Ð·Ð°Ð¿ÑÐ¾ÑÑ Ð´Ð¾ÐºÑÐ¼ÐµÐ½ÑÑ">
              <a:extLst>
                <a:ext uri="{FF2B5EF4-FFF2-40B4-BE49-F238E27FC236}">
                  <a16:creationId xmlns:a16="http://schemas.microsoft.com/office/drawing/2014/main" id="{9FAC6400-35AA-4CE0-9D89-F5F171E57B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843" y="2086647"/>
              <a:ext cx="908399" cy="749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D3B4ADD-9E9C-45A1-BFDF-15B7EE175CEF}"/>
                </a:ext>
              </a:extLst>
            </p:cNvPr>
            <p:cNvSpPr txBox="1"/>
            <p:nvPr/>
          </p:nvSpPr>
          <p:spPr>
            <a:xfrm>
              <a:off x="544157" y="2806606"/>
              <a:ext cx="1341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</a:rPr>
                <a:t>Услуги и соглашения</a:t>
              </a:r>
            </a:p>
          </p:txBody>
        </p:sp>
      </p:grpSp>
      <p:grpSp>
        <p:nvGrpSpPr>
          <p:cNvPr id="238" name="Группа 237">
            <a:extLst>
              <a:ext uri="{FF2B5EF4-FFF2-40B4-BE49-F238E27FC236}">
                <a16:creationId xmlns:a16="http://schemas.microsoft.com/office/drawing/2014/main" id="{0A1AFDFA-66CE-4EED-8928-CD5AC1CF0DC7}"/>
              </a:ext>
            </a:extLst>
          </p:cNvPr>
          <p:cNvGrpSpPr/>
          <p:nvPr/>
        </p:nvGrpSpPr>
        <p:grpSpPr>
          <a:xfrm>
            <a:off x="2258007" y="2282586"/>
            <a:ext cx="2011896" cy="774442"/>
            <a:chOff x="2258007" y="2282586"/>
            <a:chExt cx="2011896" cy="77444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0FD50AD-373B-4272-849A-CF7FBDB6578A}"/>
                </a:ext>
              </a:extLst>
            </p:cNvPr>
            <p:cNvSpPr txBox="1"/>
            <p:nvPr/>
          </p:nvSpPr>
          <p:spPr>
            <a:xfrm>
              <a:off x="2860981" y="2477049"/>
              <a:ext cx="14089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</a:rPr>
                <a:t>Регламенты и инструкции</a:t>
              </a:r>
            </a:p>
          </p:txBody>
        </p:sp>
        <p:pic>
          <p:nvPicPr>
            <p:cNvPr id="1028" name="Picture 4" descr="ÐÐ°ÑÑÐ¸Ð½ÐºÐ¸ Ð¿Ð¾ Ð·Ð°Ð¿ÑÐ¾ÑÑ Ð´Ð¾ÐºÑÐ¼ÐµÐ½ÑÑ">
              <a:extLst>
                <a:ext uri="{FF2B5EF4-FFF2-40B4-BE49-F238E27FC236}">
                  <a16:creationId xmlns:a16="http://schemas.microsoft.com/office/drawing/2014/main" id="{633BE31C-9842-491B-A33D-89BBDB0F0B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8007" y="2282586"/>
              <a:ext cx="774442" cy="774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1" name="Группа 240">
            <a:extLst>
              <a:ext uri="{FF2B5EF4-FFF2-40B4-BE49-F238E27FC236}">
                <a16:creationId xmlns:a16="http://schemas.microsoft.com/office/drawing/2014/main" id="{0295B792-0796-456A-B5E7-2F04D90F3F0C}"/>
              </a:ext>
            </a:extLst>
          </p:cNvPr>
          <p:cNvGrpSpPr/>
          <p:nvPr/>
        </p:nvGrpSpPr>
        <p:grpSpPr>
          <a:xfrm>
            <a:off x="940696" y="4727191"/>
            <a:ext cx="2293128" cy="1394358"/>
            <a:chOff x="940696" y="4727191"/>
            <a:chExt cx="2293128" cy="1394358"/>
          </a:xfrm>
        </p:grpSpPr>
        <p:grpSp>
          <p:nvGrpSpPr>
            <p:cNvPr id="240" name="Группа 239">
              <a:extLst>
                <a:ext uri="{FF2B5EF4-FFF2-40B4-BE49-F238E27FC236}">
                  <a16:creationId xmlns:a16="http://schemas.microsoft.com/office/drawing/2014/main" id="{9B0930E5-C5FC-4B78-B70A-49571D346E6A}"/>
                </a:ext>
              </a:extLst>
            </p:cNvPr>
            <p:cNvGrpSpPr/>
            <p:nvPr/>
          </p:nvGrpSpPr>
          <p:grpSpPr>
            <a:xfrm>
              <a:off x="940696" y="4727191"/>
              <a:ext cx="1552340" cy="1066596"/>
              <a:chOff x="940696" y="4727191"/>
              <a:chExt cx="1552340" cy="1066596"/>
            </a:xfrm>
          </p:grpSpPr>
          <p:sp>
            <p:nvSpPr>
              <p:cNvPr id="20" name="Овал 19">
                <a:extLst>
                  <a:ext uri="{FF2B5EF4-FFF2-40B4-BE49-F238E27FC236}">
                    <a16:creationId xmlns:a16="http://schemas.microsoft.com/office/drawing/2014/main" id="{565BFD19-288C-4BA2-84A2-50532EF35F55}"/>
                  </a:ext>
                </a:extLst>
              </p:cNvPr>
              <p:cNvSpPr/>
              <p:nvPr/>
            </p:nvSpPr>
            <p:spPr>
              <a:xfrm>
                <a:off x="940696" y="4727191"/>
                <a:ext cx="1552340" cy="1066596"/>
              </a:xfrm>
              <a:prstGeom prst="ellipse">
                <a:avLst/>
              </a:prstGeom>
              <a:no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/>
              </a:p>
            </p:txBody>
          </p:sp>
          <p:grpSp>
            <p:nvGrpSpPr>
              <p:cNvPr id="148" name="Группа 147">
                <a:extLst>
                  <a:ext uri="{FF2B5EF4-FFF2-40B4-BE49-F238E27FC236}">
                    <a16:creationId xmlns:a16="http://schemas.microsoft.com/office/drawing/2014/main" id="{42BB0C31-8F4E-4FF3-82F3-F8BCA8272792}"/>
                  </a:ext>
                </a:extLst>
              </p:cNvPr>
              <p:cNvGrpSpPr/>
              <p:nvPr/>
            </p:nvGrpSpPr>
            <p:grpSpPr>
              <a:xfrm>
                <a:off x="1123991" y="4841290"/>
                <a:ext cx="1231960" cy="842391"/>
                <a:chOff x="1268737" y="4536021"/>
                <a:chExt cx="1784465" cy="1129558"/>
              </a:xfrm>
            </p:grpSpPr>
            <p:pic>
              <p:nvPicPr>
                <p:cNvPr id="1038" name="Picture 14" descr="ÐÐ¾ÑÐ¾Ð¶ÐµÐµ Ð¸Ð·Ð¾Ð±ÑÐ°Ð¶ÐµÐ½Ð¸Ðµ">
                  <a:extLst>
                    <a:ext uri="{FF2B5EF4-FFF2-40B4-BE49-F238E27FC236}">
                      <a16:creationId xmlns:a16="http://schemas.microsoft.com/office/drawing/2014/main" id="{B572EE9F-9816-4CA6-BD5D-76885FC49F4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18472" y="5184882"/>
                  <a:ext cx="452923" cy="4806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" name="Picture 14" descr="ÐÐ¾ÑÐ¾Ð¶ÐµÐµ Ð¸Ð·Ð¾Ð±ÑÐ°Ð¶ÐµÐ½Ð¸Ðµ">
                  <a:extLst>
                    <a:ext uri="{FF2B5EF4-FFF2-40B4-BE49-F238E27FC236}">
                      <a16:creationId xmlns:a16="http://schemas.microsoft.com/office/drawing/2014/main" id="{B702C90D-F7A6-434B-A45B-87DC87D8233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48289" y="5184882"/>
                  <a:ext cx="452923" cy="4806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icture 14" descr="ÐÐ¾ÑÐ¾Ð¶ÐµÐµ Ð¸Ð·Ð¾Ð±ÑÐ°Ð¶ÐµÐ½Ð¸Ðµ">
                  <a:extLst>
                    <a:ext uri="{FF2B5EF4-FFF2-40B4-BE49-F238E27FC236}">
                      <a16:creationId xmlns:a16="http://schemas.microsoft.com/office/drawing/2014/main" id="{F4461D55-41E9-4867-AC1C-49DC8893590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68737" y="4709003"/>
                  <a:ext cx="452923" cy="4806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" name="Picture 14" descr="ÐÐ¾ÑÐ¾Ð¶ÐµÐµ Ð¸Ð·Ð¾Ð±ÑÐ°Ð¶ÐµÐ½Ð¸Ðµ">
                  <a:extLst>
                    <a:ext uri="{FF2B5EF4-FFF2-40B4-BE49-F238E27FC236}">
                      <a16:creationId xmlns:a16="http://schemas.microsoft.com/office/drawing/2014/main" id="{311678DC-255F-46C1-8AD1-C3A6BB6E255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34508" y="4536021"/>
                  <a:ext cx="452923" cy="4806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" name="Picture 14" descr="ÐÐ¾ÑÐ¾Ð¶ÐµÐµ Ð¸Ð·Ð¾Ð±ÑÐ°Ð¶ÐµÐ½Ð¸Ðµ">
                  <a:extLst>
                    <a:ext uri="{FF2B5EF4-FFF2-40B4-BE49-F238E27FC236}">
                      <a16:creationId xmlns:a16="http://schemas.microsoft.com/office/drawing/2014/main" id="{0F358897-0714-4A62-A122-BFB95D03A83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00279" y="4709003"/>
                  <a:ext cx="452923" cy="4806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9BCFD95-EAC7-410F-9C71-8B424088F345}"/>
                </a:ext>
              </a:extLst>
            </p:cNvPr>
            <p:cNvSpPr txBox="1"/>
            <p:nvPr/>
          </p:nvSpPr>
          <p:spPr>
            <a:xfrm>
              <a:off x="1824902" y="5782995"/>
              <a:ext cx="14089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</a:rPr>
                <a:t>Команда</a:t>
              </a:r>
            </a:p>
          </p:txBody>
        </p:sp>
      </p:grpSp>
      <p:grpSp>
        <p:nvGrpSpPr>
          <p:cNvPr id="237" name="Группа 236">
            <a:extLst>
              <a:ext uri="{FF2B5EF4-FFF2-40B4-BE49-F238E27FC236}">
                <a16:creationId xmlns:a16="http://schemas.microsoft.com/office/drawing/2014/main" id="{652A6EA7-0B6D-41B6-AF96-5522DF05FAE2}"/>
              </a:ext>
            </a:extLst>
          </p:cNvPr>
          <p:cNvGrpSpPr/>
          <p:nvPr/>
        </p:nvGrpSpPr>
        <p:grpSpPr>
          <a:xfrm>
            <a:off x="1346046" y="1636642"/>
            <a:ext cx="1357190" cy="710016"/>
            <a:chOff x="1346046" y="1636642"/>
            <a:chExt cx="1357190" cy="710016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D45F6FBD-BA65-4C70-B9E8-CF3B14C17F73}"/>
                </a:ext>
              </a:extLst>
            </p:cNvPr>
            <p:cNvSpPr/>
            <p:nvPr/>
          </p:nvSpPr>
          <p:spPr>
            <a:xfrm>
              <a:off x="1346046" y="2135308"/>
              <a:ext cx="111074" cy="10871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ED31B643-5D07-48D8-B81B-2DD368C48729}"/>
                </a:ext>
              </a:extLst>
            </p:cNvPr>
            <p:cNvCxnSpPr>
              <a:cxnSpLocks/>
              <a:stCxn id="38" idx="0"/>
            </p:cNvCxnSpPr>
            <p:nvPr/>
          </p:nvCxnSpPr>
          <p:spPr>
            <a:xfrm flipV="1">
              <a:off x="1401583" y="1918337"/>
              <a:ext cx="0" cy="216971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7CE5545A-C4AE-480B-88CB-ADDA1BED45C5}"/>
                </a:ext>
              </a:extLst>
            </p:cNvPr>
            <p:cNvSpPr/>
            <p:nvPr/>
          </p:nvSpPr>
          <p:spPr>
            <a:xfrm>
              <a:off x="2031846" y="1636642"/>
              <a:ext cx="111074" cy="10871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039AF59C-CA0D-43C8-85E7-3AAFAFF45834}"/>
                </a:ext>
              </a:extLst>
            </p:cNvPr>
            <p:cNvSpPr/>
            <p:nvPr/>
          </p:nvSpPr>
          <p:spPr>
            <a:xfrm>
              <a:off x="2592162" y="2237945"/>
              <a:ext cx="111074" cy="10871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id="{B503C3B1-2E28-4F4A-9876-66DD7C9DCDF3}"/>
                </a:ext>
              </a:extLst>
            </p:cNvPr>
            <p:cNvCxnSpPr>
              <a:cxnSpLocks/>
              <a:stCxn id="43" idx="0"/>
            </p:cNvCxnSpPr>
            <p:nvPr/>
          </p:nvCxnSpPr>
          <p:spPr>
            <a:xfrm flipH="1" flipV="1">
              <a:off x="2645228" y="1926577"/>
              <a:ext cx="2471" cy="311368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id="{FD45EE50-318B-40B5-9B7E-7A00159EBA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1583" y="1918337"/>
              <a:ext cx="1246116" cy="12698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id="{D6CED695-2427-4FE5-B3F7-A1F96AA29BD5}"/>
                </a:ext>
              </a:extLst>
            </p:cNvPr>
            <p:cNvCxnSpPr>
              <a:cxnSpLocks/>
              <a:endCxn id="40" idx="4"/>
            </p:cNvCxnSpPr>
            <p:nvPr/>
          </p:nvCxnSpPr>
          <p:spPr>
            <a:xfrm flipV="1">
              <a:off x="2087382" y="1745355"/>
              <a:ext cx="1" cy="181222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Группа 247">
            <a:extLst>
              <a:ext uri="{FF2B5EF4-FFF2-40B4-BE49-F238E27FC236}">
                <a16:creationId xmlns:a16="http://schemas.microsoft.com/office/drawing/2014/main" id="{751142A7-61A4-4F44-B06D-31192980E4B7}"/>
              </a:ext>
            </a:extLst>
          </p:cNvPr>
          <p:cNvGrpSpPr/>
          <p:nvPr/>
        </p:nvGrpSpPr>
        <p:grpSpPr>
          <a:xfrm>
            <a:off x="3553412" y="3129606"/>
            <a:ext cx="1894321" cy="854462"/>
            <a:chOff x="3553412" y="3129606"/>
            <a:chExt cx="1894321" cy="854462"/>
          </a:xfrm>
        </p:grpSpPr>
        <p:grpSp>
          <p:nvGrpSpPr>
            <p:cNvPr id="244" name="Группа 243">
              <a:extLst>
                <a:ext uri="{FF2B5EF4-FFF2-40B4-BE49-F238E27FC236}">
                  <a16:creationId xmlns:a16="http://schemas.microsoft.com/office/drawing/2014/main" id="{E8E7C165-C591-48DC-B192-C1D245AE9BF3}"/>
                </a:ext>
              </a:extLst>
            </p:cNvPr>
            <p:cNvGrpSpPr/>
            <p:nvPr/>
          </p:nvGrpSpPr>
          <p:grpSpPr>
            <a:xfrm>
              <a:off x="3553412" y="3129606"/>
              <a:ext cx="1894321" cy="853769"/>
              <a:chOff x="3553412" y="3129606"/>
              <a:chExt cx="1894321" cy="853769"/>
            </a:xfrm>
          </p:grpSpPr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71407C4E-1394-4D21-9A9A-7BA44D2397B8}"/>
                  </a:ext>
                </a:extLst>
              </p:cNvPr>
              <p:cNvSpPr txBox="1"/>
              <p:nvPr/>
            </p:nvSpPr>
            <p:spPr>
              <a:xfrm>
                <a:off x="4309036" y="3129606"/>
                <a:ext cx="1138697" cy="535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>
                    <a:solidFill>
                      <a:schemeClr val="accent1">
                        <a:lumMod val="50000"/>
                      </a:schemeClr>
                    </a:solidFill>
                  </a:rPr>
                  <a:t>Портал заказов</a:t>
                </a:r>
              </a:p>
            </p:txBody>
          </p:sp>
          <p:pic>
            <p:nvPicPr>
              <p:cNvPr id="1052" name="Picture 28" descr="ÐÐ°ÑÑÐ¸Ð½ÐºÐ¸ Ð¿Ð¾ Ð·Ð°Ð¿ÑÐ¾ÑÑ ÑÐµÐ»ÐµÐ¶ÐºÐ° Ð¸ÐºÐ¾Ð½ÐºÐ°">
                <a:extLst>
                  <a:ext uri="{FF2B5EF4-FFF2-40B4-BE49-F238E27FC236}">
                    <a16:creationId xmlns:a16="http://schemas.microsoft.com/office/drawing/2014/main" id="{B5BAD4EB-3C43-4ECD-A9BA-EF3EDF2724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3412" y="3232797"/>
                <a:ext cx="750578" cy="7505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F3FF782C-157C-4BC1-8B9B-B688F106F52C}"/>
                </a:ext>
              </a:extLst>
            </p:cNvPr>
            <p:cNvSpPr/>
            <p:nvPr/>
          </p:nvSpPr>
          <p:spPr>
            <a:xfrm>
              <a:off x="3571875" y="3277970"/>
              <a:ext cx="715849" cy="706098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grpSp>
        <p:nvGrpSpPr>
          <p:cNvPr id="1069" name="Группа 1068">
            <a:extLst>
              <a:ext uri="{FF2B5EF4-FFF2-40B4-BE49-F238E27FC236}">
                <a16:creationId xmlns:a16="http://schemas.microsoft.com/office/drawing/2014/main" id="{345DE884-E9CA-4C5A-B5C6-EEC8AD1AB7E6}"/>
              </a:ext>
            </a:extLst>
          </p:cNvPr>
          <p:cNvGrpSpPr/>
          <p:nvPr/>
        </p:nvGrpSpPr>
        <p:grpSpPr>
          <a:xfrm>
            <a:off x="4222859" y="2481776"/>
            <a:ext cx="4082188" cy="1586614"/>
            <a:chOff x="4222859" y="2481776"/>
            <a:chExt cx="4082188" cy="1586614"/>
          </a:xfrm>
        </p:grpSpPr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DFC1C85B-E2B1-4F04-89B5-629D288A5433}"/>
                </a:ext>
              </a:extLst>
            </p:cNvPr>
            <p:cNvGrpSpPr/>
            <p:nvPr/>
          </p:nvGrpSpPr>
          <p:grpSpPr>
            <a:xfrm>
              <a:off x="6170030" y="2481776"/>
              <a:ext cx="2135017" cy="1586614"/>
              <a:chOff x="5442239" y="2808351"/>
              <a:chExt cx="2135017" cy="1586614"/>
            </a:xfrm>
          </p:grpSpPr>
          <p:grpSp>
            <p:nvGrpSpPr>
              <p:cNvPr id="47" name="Группа 46">
                <a:extLst>
                  <a:ext uri="{FF2B5EF4-FFF2-40B4-BE49-F238E27FC236}">
                    <a16:creationId xmlns:a16="http://schemas.microsoft.com/office/drawing/2014/main" id="{AD6F086F-7118-4C5C-BEFA-E3C70DC8E887}"/>
                  </a:ext>
                </a:extLst>
              </p:cNvPr>
              <p:cNvGrpSpPr/>
              <p:nvPr/>
            </p:nvGrpSpPr>
            <p:grpSpPr>
              <a:xfrm>
                <a:off x="5442239" y="3060067"/>
                <a:ext cx="1341116" cy="1334898"/>
                <a:chOff x="4575698" y="3088366"/>
                <a:chExt cx="1662593" cy="1662594"/>
              </a:xfrm>
            </p:grpSpPr>
            <p:pic>
              <p:nvPicPr>
                <p:cNvPr id="1040" name="Picture 16" descr="ÐÐ¾ÑÐ¾Ð¶ÐµÐµ Ð¸Ð·Ð¾Ð±ÑÐ°Ð¶ÐµÐ½Ð¸Ðµ">
                  <a:extLst>
                    <a:ext uri="{FF2B5EF4-FFF2-40B4-BE49-F238E27FC236}">
                      <a16:creationId xmlns:a16="http://schemas.microsoft.com/office/drawing/2014/main" id="{6F34C8A9-985D-46B4-86DF-92776845EC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5698" y="3088366"/>
                  <a:ext cx="1662593" cy="16625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6" name="Прямоугольник 45">
                  <a:extLst>
                    <a:ext uri="{FF2B5EF4-FFF2-40B4-BE49-F238E27FC236}">
                      <a16:creationId xmlns:a16="http://schemas.microsoft.com/office/drawing/2014/main" id="{7227B560-C99B-4C5C-BB53-BB89AB5751AE}"/>
                    </a:ext>
                  </a:extLst>
                </p:cNvPr>
                <p:cNvSpPr/>
                <p:nvPr/>
              </p:nvSpPr>
              <p:spPr>
                <a:xfrm>
                  <a:off x="4777273" y="3331577"/>
                  <a:ext cx="1234302" cy="1185255"/>
                </a:xfrm>
                <a:prstGeom prst="rect">
                  <a:avLst/>
                </a:prstGeom>
                <a:no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49C164B-2007-4364-8EB5-8A85AC78C5E0}"/>
                  </a:ext>
                </a:extLst>
              </p:cNvPr>
              <p:cNvSpPr txBox="1"/>
              <p:nvPr/>
            </p:nvSpPr>
            <p:spPr>
              <a:xfrm>
                <a:off x="6168334" y="2808351"/>
                <a:ext cx="140892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</a:rPr>
                  <a:t>Сервис </a:t>
                </a:r>
                <a:r>
                  <a:rPr lang="en-US" sz="1600" b="1" dirty="0">
                    <a:solidFill>
                      <a:schemeClr val="accent1">
                        <a:lumMod val="50000"/>
                      </a:schemeClr>
                    </a:solidFill>
                  </a:rPr>
                  <a:t>SES</a:t>
                </a:r>
                <a:endParaRPr lang="ru-RU" sz="16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249" name="Группа 248">
              <a:extLst>
                <a:ext uri="{FF2B5EF4-FFF2-40B4-BE49-F238E27FC236}">
                  <a16:creationId xmlns:a16="http://schemas.microsoft.com/office/drawing/2014/main" id="{88CF2800-BD6F-4863-BAB7-861564A59545}"/>
                </a:ext>
              </a:extLst>
            </p:cNvPr>
            <p:cNvGrpSpPr/>
            <p:nvPr/>
          </p:nvGrpSpPr>
          <p:grpSpPr>
            <a:xfrm>
              <a:off x="4222859" y="3356140"/>
              <a:ext cx="2167581" cy="346401"/>
              <a:chOff x="4222859" y="3356140"/>
              <a:chExt cx="2167581" cy="346401"/>
            </a:xfrm>
          </p:grpSpPr>
          <p:sp>
            <p:nvSpPr>
              <p:cNvPr id="145" name="Овал 144">
                <a:extLst>
                  <a:ext uri="{FF2B5EF4-FFF2-40B4-BE49-F238E27FC236}">
                    <a16:creationId xmlns:a16="http://schemas.microsoft.com/office/drawing/2014/main" id="{05CDD934-3BEE-494F-8062-25985F2BBD3C}"/>
                  </a:ext>
                </a:extLst>
              </p:cNvPr>
              <p:cNvSpPr/>
              <p:nvPr/>
            </p:nvSpPr>
            <p:spPr>
              <a:xfrm>
                <a:off x="6279366" y="3356140"/>
                <a:ext cx="111074" cy="108713"/>
              </a:xfrm>
              <a:prstGeom prst="ellipse">
                <a:avLst/>
              </a:prstGeom>
              <a:solidFill>
                <a:srgbClr val="A568D2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sz="1400" b="1" dirty="0"/>
              </a:p>
            </p:txBody>
          </p:sp>
          <p:cxnSp>
            <p:nvCxnSpPr>
              <p:cNvPr id="1027" name="Соединитель: уступ 1026">
                <a:extLst>
                  <a:ext uri="{FF2B5EF4-FFF2-40B4-BE49-F238E27FC236}">
                    <a16:creationId xmlns:a16="http://schemas.microsoft.com/office/drawing/2014/main" id="{5DCBC0BD-E82C-4750-8986-9BF714A54F65}"/>
                  </a:ext>
                </a:extLst>
              </p:cNvPr>
              <p:cNvCxnSpPr>
                <a:stCxn id="145" idx="2"/>
                <a:endCxn id="142" idx="6"/>
              </p:cNvCxnSpPr>
              <p:nvPr/>
            </p:nvCxnSpPr>
            <p:spPr>
              <a:xfrm rot="10800000" flipV="1">
                <a:off x="4333934" y="3410497"/>
                <a:ext cx="1945433" cy="237688"/>
              </a:xfrm>
              <a:prstGeom prst="bentConnector3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Овал 141">
                <a:extLst>
                  <a:ext uri="{FF2B5EF4-FFF2-40B4-BE49-F238E27FC236}">
                    <a16:creationId xmlns:a16="http://schemas.microsoft.com/office/drawing/2014/main" id="{8ACB0D9E-5B8B-452D-BE5F-96B5B3BC586C}"/>
                  </a:ext>
                </a:extLst>
              </p:cNvPr>
              <p:cNvSpPr/>
              <p:nvPr/>
            </p:nvSpPr>
            <p:spPr>
              <a:xfrm>
                <a:off x="4222859" y="3593828"/>
                <a:ext cx="111074" cy="108713"/>
              </a:xfrm>
              <a:prstGeom prst="ellipse">
                <a:avLst/>
              </a:prstGeom>
              <a:solidFill>
                <a:srgbClr val="A568D2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b="1" dirty="0"/>
              </a:p>
            </p:txBody>
          </p:sp>
        </p:grpSp>
      </p:grpSp>
      <p:grpSp>
        <p:nvGrpSpPr>
          <p:cNvPr id="250" name="Группа 249">
            <a:extLst>
              <a:ext uri="{FF2B5EF4-FFF2-40B4-BE49-F238E27FC236}">
                <a16:creationId xmlns:a16="http://schemas.microsoft.com/office/drawing/2014/main" id="{06F2C8BF-D373-46BB-9CF5-162DA9EE9A80}"/>
              </a:ext>
            </a:extLst>
          </p:cNvPr>
          <p:cNvGrpSpPr/>
          <p:nvPr/>
        </p:nvGrpSpPr>
        <p:grpSpPr>
          <a:xfrm>
            <a:off x="4530611" y="2146630"/>
            <a:ext cx="1850673" cy="1064786"/>
            <a:chOff x="4530611" y="2146630"/>
            <a:chExt cx="1850673" cy="1064786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2C66800-881A-4CB3-98F0-4FF6AE648C22}"/>
                </a:ext>
              </a:extLst>
            </p:cNvPr>
            <p:cNvSpPr txBox="1"/>
            <p:nvPr/>
          </p:nvSpPr>
          <p:spPr>
            <a:xfrm>
              <a:off x="5181844" y="2146630"/>
              <a:ext cx="11715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</a:rPr>
                <a:t>Мониторинг</a:t>
              </a:r>
            </a:p>
          </p:txBody>
        </p:sp>
        <p:sp>
          <p:nvSpPr>
            <p:cNvPr id="144" name="Овал 143">
              <a:extLst>
                <a:ext uri="{FF2B5EF4-FFF2-40B4-BE49-F238E27FC236}">
                  <a16:creationId xmlns:a16="http://schemas.microsoft.com/office/drawing/2014/main" id="{9DEA6CF9-8D8F-4496-BC1A-7916AFD3DE91}"/>
                </a:ext>
              </a:extLst>
            </p:cNvPr>
            <p:cNvSpPr/>
            <p:nvPr/>
          </p:nvSpPr>
          <p:spPr>
            <a:xfrm>
              <a:off x="6270210" y="3102703"/>
              <a:ext cx="111074" cy="108713"/>
            </a:xfrm>
            <a:prstGeom prst="ellipse">
              <a:avLst/>
            </a:prstGeom>
            <a:solidFill>
              <a:srgbClr val="A568D2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400" b="1" dirty="0"/>
            </a:p>
          </p:txBody>
        </p:sp>
        <p:cxnSp>
          <p:nvCxnSpPr>
            <p:cNvPr id="1030" name="Соединитель: уступ 1029">
              <a:extLst>
                <a:ext uri="{FF2B5EF4-FFF2-40B4-BE49-F238E27FC236}">
                  <a16:creationId xmlns:a16="http://schemas.microsoft.com/office/drawing/2014/main" id="{13A54284-AF27-42E7-8789-1F95EE3C1EB8}"/>
                </a:ext>
              </a:extLst>
            </p:cNvPr>
            <p:cNvCxnSpPr>
              <a:stCxn id="144" idx="2"/>
              <a:endCxn id="141" idx="6"/>
            </p:cNvCxnSpPr>
            <p:nvPr/>
          </p:nvCxnSpPr>
          <p:spPr>
            <a:xfrm rot="10800000">
              <a:off x="5227442" y="2549268"/>
              <a:ext cx="1042768" cy="607792"/>
            </a:xfrm>
            <a:prstGeom prst="bentConnector3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50" name="Picture 2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D31F10DB-B6A8-4C36-A8E0-DC5A5F37DA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86"/>
            <a:stretch/>
          </p:blipFill>
          <p:spPr bwMode="auto">
            <a:xfrm>
              <a:off x="4530611" y="2270500"/>
              <a:ext cx="657028" cy="652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1" name="Овал 140">
              <a:extLst>
                <a:ext uri="{FF2B5EF4-FFF2-40B4-BE49-F238E27FC236}">
                  <a16:creationId xmlns:a16="http://schemas.microsoft.com/office/drawing/2014/main" id="{2155FC92-8193-428D-86E7-B6560D3A18F7}"/>
                </a:ext>
              </a:extLst>
            </p:cNvPr>
            <p:cNvSpPr/>
            <p:nvPr/>
          </p:nvSpPr>
          <p:spPr>
            <a:xfrm>
              <a:off x="5116368" y="2494911"/>
              <a:ext cx="111074" cy="108713"/>
            </a:xfrm>
            <a:prstGeom prst="ellipse">
              <a:avLst/>
            </a:prstGeom>
            <a:solidFill>
              <a:srgbClr val="A568D2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</p:txBody>
        </p:sp>
      </p:grpSp>
      <p:grpSp>
        <p:nvGrpSpPr>
          <p:cNvPr id="233" name="Группа 232">
            <a:extLst>
              <a:ext uri="{FF2B5EF4-FFF2-40B4-BE49-F238E27FC236}">
                <a16:creationId xmlns:a16="http://schemas.microsoft.com/office/drawing/2014/main" id="{B4FBC758-8C3B-4452-A958-229524058328}"/>
              </a:ext>
            </a:extLst>
          </p:cNvPr>
          <p:cNvGrpSpPr/>
          <p:nvPr/>
        </p:nvGrpSpPr>
        <p:grpSpPr>
          <a:xfrm>
            <a:off x="1603206" y="3416538"/>
            <a:ext cx="1845339" cy="739643"/>
            <a:chOff x="1603206" y="3416538"/>
            <a:chExt cx="1845339" cy="739643"/>
          </a:xfrm>
        </p:grpSpPr>
        <p:grpSp>
          <p:nvGrpSpPr>
            <p:cNvPr id="232" name="Группа 231">
              <a:extLst>
                <a:ext uri="{FF2B5EF4-FFF2-40B4-BE49-F238E27FC236}">
                  <a16:creationId xmlns:a16="http://schemas.microsoft.com/office/drawing/2014/main" id="{C5DCA5E3-62BB-4182-9377-83676461A799}"/>
                </a:ext>
              </a:extLst>
            </p:cNvPr>
            <p:cNvGrpSpPr/>
            <p:nvPr/>
          </p:nvGrpSpPr>
          <p:grpSpPr>
            <a:xfrm>
              <a:off x="1603206" y="3416538"/>
              <a:ext cx="821807" cy="711385"/>
              <a:chOff x="1603206" y="3416538"/>
              <a:chExt cx="821807" cy="711385"/>
            </a:xfrm>
          </p:grpSpPr>
          <p:pic>
            <p:nvPicPr>
              <p:cNvPr id="1056" name="Picture 32" descr="ÐÐ°ÑÑÐ¸Ð½ÐºÐ¸ Ð¿Ð¾ Ð·Ð°Ð¿ÑÐ¾ÑÑ Ð¾Ð±ÑÑÐµÐ½Ð¸Ðµ Ð¸ÐºÐ¾Ð½ÐºÐ°">
                <a:extLst>
                  <a:ext uri="{FF2B5EF4-FFF2-40B4-BE49-F238E27FC236}">
                    <a16:creationId xmlns:a16="http://schemas.microsoft.com/office/drawing/2014/main" id="{FE229EA5-2F54-432C-B5EF-83BA6FE64C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8871" y="3417444"/>
                <a:ext cx="710479" cy="7104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3" name="Прямоугольник 162">
                <a:extLst>
                  <a:ext uri="{FF2B5EF4-FFF2-40B4-BE49-F238E27FC236}">
                    <a16:creationId xmlns:a16="http://schemas.microsoft.com/office/drawing/2014/main" id="{17EC8C36-247F-43BD-B553-7F420F297C61}"/>
                  </a:ext>
                </a:extLst>
              </p:cNvPr>
              <p:cNvSpPr/>
              <p:nvPr/>
            </p:nvSpPr>
            <p:spPr>
              <a:xfrm>
                <a:off x="1603206" y="3416538"/>
                <a:ext cx="821807" cy="706098"/>
              </a:xfrm>
              <a:prstGeom prst="rect">
                <a:avLst/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BD4E417E-2FBB-41EF-B02E-7114C7D3994D}"/>
                </a:ext>
              </a:extLst>
            </p:cNvPr>
            <p:cNvSpPr txBox="1"/>
            <p:nvPr/>
          </p:nvSpPr>
          <p:spPr>
            <a:xfrm>
              <a:off x="2416951" y="3848404"/>
              <a:ext cx="10315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</a:rPr>
                <a:t>Семинар</a:t>
              </a:r>
            </a:p>
          </p:txBody>
        </p:sp>
      </p:grpSp>
      <p:grpSp>
        <p:nvGrpSpPr>
          <p:cNvPr id="239" name="Группа 238">
            <a:extLst>
              <a:ext uri="{FF2B5EF4-FFF2-40B4-BE49-F238E27FC236}">
                <a16:creationId xmlns:a16="http://schemas.microsoft.com/office/drawing/2014/main" id="{1F7CFC35-4DF0-4F25-99CE-A2457175793E}"/>
              </a:ext>
            </a:extLst>
          </p:cNvPr>
          <p:cNvGrpSpPr/>
          <p:nvPr/>
        </p:nvGrpSpPr>
        <p:grpSpPr>
          <a:xfrm>
            <a:off x="1707720" y="4075995"/>
            <a:ext cx="326962" cy="687810"/>
            <a:chOff x="1707720" y="4075995"/>
            <a:chExt cx="326962" cy="687810"/>
          </a:xfrm>
        </p:grpSpPr>
        <p:sp>
          <p:nvSpPr>
            <p:cNvPr id="165" name="Овал 164">
              <a:extLst>
                <a:ext uri="{FF2B5EF4-FFF2-40B4-BE49-F238E27FC236}">
                  <a16:creationId xmlns:a16="http://schemas.microsoft.com/office/drawing/2014/main" id="{007E8C00-76AF-4D70-94DC-0A57B5D2DB9B}"/>
                </a:ext>
              </a:extLst>
            </p:cNvPr>
            <p:cNvSpPr/>
            <p:nvPr/>
          </p:nvSpPr>
          <p:spPr>
            <a:xfrm>
              <a:off x="1923608" y="4075995"/>
              <a:ext cx="111074" cy="10871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6" name="Овал 165">
              <a:extLst>
                <a:ext uri="{FF2B5EF4-FFF2-40B4-BE49-F238E27FC236}">
                  <a16:creationId xmlns:a16="http://schemas.microsoft.com/office/drawing/2014/main" id="{E503DFFE-D39B-4F0B-A6BC-BE1B9CAF3CE8}"/>
                </a:ext>
              </a:extLst>
            </p:cNvPr>
            <p:cNvSpPr/>
            <p:nvPr/>
          </p:nvSpPr>
          <p:spPr>
            <a:xfrm>
              <a:off x="1707720" y="4655092"/>
              <a:ext cx="111074" cy="10871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036" name="Соединитель: уступ 1035">
              <a:extLst>
                <a:ext uri="{FF2B5EF4-FFF2-40B4-BE49-F238E27FC236}">
                  <a16:creationId xmlns:a16="http://schemas.microsoft.com/office/drawing/2014/main" id="{58291EB6-600A-4464-8094-E249074FCA9E}"/>
                </a:ext>
              </a:extLst>
            </p:cNvPr>
            <p:cNvCxnSpPr>
              <a:stCxn id="165" idx="4"/>
              <a:endCxn id="166" idx="0"/>
            </p:cNvCxnSpPr>
            <p:nvPr/>
          </p:nvCxnSpPr>
          <p:spPr>
            <a:xfrm rot="5400000">
              <a:off x="1636009" y="4311956"/>
              <a:ext cx="470384" cy="215888"/>
            </a:xfrm>
            <a:prstGeom prst="bentConnector3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" name="Группа 235">
            <a:extLst>
              <a:ext uri="{FF2B5EF4-FFF2-40B4-BE49-F238E27FC236}">
                <a16:creationId xmlns:a16="http://schemas.microsoft.com/office/drawing/2014/main" id="{466D6974-A47A-41B5-9422-CCF931ACE6CB}"/>
              </a:ext>
            </a:extLst>
          </p:cNvPr>
          <p:cNvGrpSpPr/>
          <p:nvPr/>
        </p:nvGrpSpPr>
        <p:grpSpPr>
          <a:xfrm>
            <a:off x="1495198" y="2585643"/>
            <a:ext cx="1386458" cy="847907"/>
            <a:chOff x="1495198" y="2585643"/>
            <a:chExt cx="1386458" cy="847907"/>
          </a:xfrm>
        </p:grpSpPr>
        <p:sp>
          <p:nvSpPr>
            <p:cNvPr id="169" name="Овал 168">
              <a:extLst>
                <a:ext uri="{FF2B5EF4-FFF2-40B4-BE49-F238E27FC236}">
                  <a16:creationId xmlns:a16="http://schemas.microsoft.com/office/drawing/2014/main" id="{5E81E452-1317-4408-AAE5-31E254679B51}"/>
                </a:ext>
              </a:extLst>
            </p:cNvPr>
            <p:cNvSpPr/>
            <p:nvPr/>
          </p:nvSpPr>
          <p:spPr>
            <a:xfrm>
              <a:off x="2770582" y="2861337"/>
              <a:ext cx="111074" cy="10871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</p:txBody>
        </p:sp>
        <p:sp>
          <p:nvSpPr>
            <p:cNvPr id="170" name="Овал 169">
              <a:extLst>
                <a:ext uri="{FF2B5EF4-FFF2-40B4-BE49-F238E27FC236}">
                  <a16:creationId xmlns:a16="http://schemas.microsoft.com/office/drawing/2014/main" id="{412F77F7-F300-4CA5-A817-8EE08EB7C556}"/>
                </a:ext>
              </a:extLst>
            </p:cNvPr>
            <p:cNvSpPr/>
            <p:nvPr/>
          </p:nvSpPr>
          <p:spPr>
            <a:xfrm>
              <a:off x="1495198" y="2585643"/>
              <a:ext cx="111074" cy="10871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</p:txBody>
        </p:sp>
        <p:sp>
          <p:nvSpPr>
            <p:cNvPr id="171" name="Овал 170">
              <a:extLst>
                <a:ext uri="{FF2B5EF4-FFF2-40B4-BE49-F238E27FC236}">
                  <a16:creationId xmlns:a16="http://schemas.microsoft.com/office/drawing/2014/main" id="{5B1CEC64-5F40-457D-8DDA-A8C4FB11163F}"/>
                </a:ext>
              </a:extLst>
            </p:cNvPr>
            <p:cNvSpPr/>
            <p:nvPr/>
          </p:nvSpPr>
          <p:spPr>
            <a:xfrm>
              <a:off x="2003679" y="3324837"/>
              <a:ext cx="111074" cy="10871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</p:txBody>
        </p:sp>
        <p:cxnSp>
          <p:nvCxnSpPr>
            <p:cNvPr id="1039" name="Соединитель: уступ 1038">
              <a:extLst>
                <a:ext uri="{FF2B5EF4-FFF2-40B4-BE49-F238E27FC236}">
                  <a16:creationId xmlns:a16="http://schemas.microsoft.com/office/drawing/2014/main" id="{197078BA-C855-42C1-93AF-42F5C577AD1B}"/>
                </a:ext>
              </a:extLst>
            </p:cNvPr>
            <p:cNvCxnSpPr>
              <a:cxnSpLocks/>
              <a:stCxn id="169" idx="4"/>
              <a:endCxn id="171" idx="0"/>
            </p:cNvCxnSpPr>
            <p:nvPr/>
          </p:nvCxnSpPr>
          <p:spPr>
            <a:xfrm rot="5400000">
              <a:off x="2265275" y="2763992"/>
              <a:ext cx="354787" cy="766903"/>
            </a:xfrm>
            <a:prstGeom prst="bentConnector3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1" name="Прямая соединительная линия 1050">
              <a:extLst>
                <a:ext uri="{FF2B5EF4-FFF2-40B4-BE49-F238E27FC236}">
                  <a16:creationId xmlns:a16="http://schemas.microsoft.com/office/drawing/2014/main" id="{2A77CA87-6612-4E93-AEA5-D6251E072C1A}"/>
                </a:ext>
              </a:extLst>
            </p:cNvPr>
            <p:cNvCxnSpPr>
              <a:stCxn id="170" idx="6"/>
            </p:cNvCxnSpPr>
            <p:nvPr/>
          </p:nvCxnSpPr>
          <p:spPr>
            <a:xfrm flipV="1">
              <a:off x="1606272" y="2639999"/>
              <a:ext cx="167664" cy="1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5" name="Прямая соединительная линия 1054">
              <a:extLst>
                <a:ext uri="{FF2B5EF4-FFF2-40B4-BE49-F238E27FC236}">
                  <a16:creationId xmlns:a16="http://schemas.microsoft.com/office/drawing/2014/main" id="{7F12AE6A-8BC4-4BCD-A05A-AC373F0BFCEA}"/>
                </a:ext>
              </a:extLst>
            </p:cNvPr>
            <p:cNvCxnSpPr>
              <a:cxnSpLocks/>
            </p:cNvCxnSpPr>
            <p:nvPr/>
          </p:nvCxnSpPr>
          <p:spPr>
            <a:xfrm>
              <a:off x="1773559" y="2637299"/>
              <a:ext cx="0" cy="506109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>
              <a:extLst>
                <a:ext uri="{FF2B5EF4-FFF2-40B4-BE49-F238E27FC236}">
                  <a16:creationId xmlns:a16="http://schemas.microsoft.com/office/drawing/2014/main" id="{B8B9D44D-496D-4A6F-96DC-6A55A1CCF6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73937" y="3143408"/>
              <a:ext cx="1052182" cy="7048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Группа 242">
            <a:extLst>
              <a:ext uri="{FF2B5EF4-FFF2-40B4-BE49-F238E27FC236}">
                <a16:creationId xmlns:a16="http://schemas.microsoft.com/office/drawing/2014/main" id="{CB2B2A73-EED0-4B9F-A991-FFD0015AD54F}"/>
              </a:ext>
            </a:extLst>
          </p:cNvPr>
          <p:cNvGrpSpPr/>
          <p:nvPr/>
        </p:nvGrpSpPr>
        <p:grpSpPr>
          <a:xfrm>
            <a:off x="2375861" y="3584303"/>
            <a:ext cx="1249510" cy="220979"/>
            <a:chOff x="2375861" y="3584303"/>
            <a:chExt cx="1249510" cy="220979"/>
          </a:xfrm>
        </p:grpSpPr>
        <p:sp>
          <p:nvSpPr>
            <p:cNvPr id="190" name="Овал 189">
              <a:extLst>
                <a:ext uri="{FF2B5EF4-FFF2-40B4-BE49-F238E27FC236}">
                  <a16:creationId xmlns:a16="http://schemas.microsoft.com/office/drawing/2014/main" id="{469D5F18-6424-4755-895C-0A52F04ADA0B}"/>
                </a:ext>
              </a:extLst>
            </p:cNvPr>
            <p:cNvSpPr/>
            <p:nvPr/>
          </p:nvSpPr>
          <p:spPr>
            <a:xfrm>
              <a:off x="2375861" y="3696569"/>
              <a:ext cx="111074" cy="108713"/>
            </a:xfrm>
            <a:prstGeom prst="ellipse">
              <a:avLst/>
            </a:prstGeom>
            <a:solidFill>
              <a:srgbClr val="A568D2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400" b="1" dirty="0"/>
            </a:p>
          </p:txBody>
        </p:sp>
        <p:sp>
          <p:nvSpPr>
            <p:cNvPr id="192" name="Овал 191">
              <a:extLst>
                <a:ext uri="{FF2B5EF4-FFF2-40B4-BE49-F238E27FC236}">
                  <a16:creationId xmlns:a16="http://schemas.microsoft.com/office/drawing/2014/main" id="{72FF9743-AFD9-4804-92D6-35AF0442E918}"/>
                </a:ext>
              </a:extLst>
            </p:cNvPr>
            <p:cNvSpPr/>
            <p:nvPr/>
          </p:nvSpPr>
          <p:spPr>
            <a:xfrm>
              <a:off x="3514297" y="3584303"/>
              <a:ext cx="111074" cy="108713"/>
            </a:xfrm>
            <a:prstGeom prst="ellipse">
              <a:avLst/>
            </a:prstGeom>
            <a:solidFill>
              <a:srgbClr val="A568D2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</p:txBody>
        </p:sp>
        <p:cxnSp>
          <p:nvCxnSpPr>
            <p:cNvPr id="146" name="Соединитель: уступ 145">
              <a:extLst>
                <a:ext uri="{FF2B5EF4-FFF2-40B4-BE49-F238E27FC236}">
                  <a16:creationId xmlns:a16="http://schemas.microsoft.com/office/drawing/2014/main" id="{D57ABC18-4698-4052-AADF-A335326EA973}"/>
                </a:ext>
              </a:extLst>
            </p:cNvPr>
            <p:cNvCxnSpPr>
              <a:stCxn id="190" idx="6"/>
              <a:endCxn id="192" idx="2"/>
            </p:cNvCxnSpPr>
            <p:nvPr/>
          </p:nvCxnSpPr>
          <p:spPr>
            <a:xfrm flipV="1">
              <a:off x="2486935" y="3638660"/>
              <a:ext cx="1027362" cy="112266"/>
            </a:xfrm>
            <a:prstGeom prst="bentConnector3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" name="Группа 245">
            <a:extLst>
              <a:ext uri="{FF2B5EF4-FFF2-40B4-BE49-F238E27FC236}">
                <a16:creationId xmlns:a16="http://schemas.microsoft.com/office/drawing/2014/main" id="{BF903C1A-7AA3-4B1F-8765-AA0CF7D54B28}"/>
              </a:ext>
            </a:extLst>
          </p:cNvPr>
          <p:cNvGrpSpPr/>
          <p:nvPr/>
        </p:nvGrpSpPr>
        <p:grpSpPr>
          <a:xfrm>
            <a:off x="3410669" y="4778238"/>
            <a:ext cx="2244480" cy="1248841"/>
            <a:chOff x="3410669" y="4778238"/>
            <a:chExt cx="2244480" cy="1248841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9576762-ECC3-4B4D-AC63-3A02E10F571D}"/>
                </a:ext>
              </a:extLst>
            </p:cNvPr>
            <p:cNvSpPr txBox="1"/>
            <p:nvPr/>
          </p:nvSpPr>
          <p:spPr>
            <a:xfrm>
              <a:off x="4117180" y="5688525"/>
              <a:ext cx="15379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</a:rPr>
                <a:t>Пользователи</a:t>
              </a:r>
            </a:p>
          </p:txBody>
        </p:sp>
        <p:grpSp>
          <p:nvGrpSpPr>
            <p:cNvPr id="199" name="Группа 198">
              <a:extLst>
                <a:ext uri="{FF2B5EF4-FFF2-40B4-BE49-F238E27FC236}">
                  <a16:creationId xmlns:a16="http://schemas.microsoft.com/office/drawing/2014/main" id="{E0089362-62F0-4613-B4F8-09F3BC753B1C}"/>
                </a:ext>
              </a:extLst>
            </p:cNvPr>
            <p:cNvGrpSpPr/>
            <p:nvPr/>
          </p:nvGrpSpPr>
          <p:grpSpPr>
            <a:xfrm>
              <a:off x="3410669" y="4778238"/>
              <a:ext cx="1395950" cy="802634"/>
              <a:chOff x="6353373" y="4778238"/>
              <a:chExt cx="1395950" cy="802634"/>
            </a:xfrm>
          </p:grpSpPr>
          <p:sp>
            <p:nvSpPr>
              <p:cNvPr id="200" name="Овал 199">
                <a:extLst>
                  <a:ext uri="{FF2B5EF4-FFF2-40B4-BE49-F238E27FC236}">
                    <a16:creationId xmlns:a16="http://schemas.microsoft.com/office/drawing/2014/main" id="{0454D303-A969-4C55-8ED9-368551442CCE}"/>
                  </a:ext>
                </a:extLst>
              </p:cNvPr>
              <p:cNvSpPr/>
              <p:nvPr/>
            </p:nvSpPr>
            <p:spPr>
              <a:xfrm>
                <a:off x="6353373" y="4778238"/>
                <a:ext cx="1395950" cy="802634"/>
              </a:xfrm>
              <a:prstGeom prst="ellipse">
                <a:avLst/>
              </a:prstGeom>
              <a:no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/>
              </a:p>
            </p:txBody>
          </p:sp>
          <p:grpSp>
            <p:nvGrpSpPr>
              <p:cNvPr id="201" name="Группа 200">
                <a:extLst>
                  <a:ext uri="{FF2B5EF4-FFF2-40B4-BE49-F238E27FC236}">
                    <a16:creationId xmlns:a16="http://schemas.microsoft.com/office/drawing/2014/main" id="{907B93AD-72AD-47D8-AE90-9B63EE1BDA32}"/>
                  </a:ext>
                </a:extLst>
              </p:cNvPr>
              <p:cNvGrpSpPr/>
              <p:nvPr/>
            </p:nvGrpSpPr>
            <p:grpSpPr>
              <a:xfrm>
                <a:off x="6598718" y="4908188"/>
                <a:ext cx="921541" cy="495148"/>
                <a:chOff x="6381284" y="4538128"/>
                <a:chExt cx="1360147" cy="684890"/>
              </a:xfrm>
            </p:grpSpPr>
            <p:pic>
              <p:nvPicPr>
                <p:cNvPr id="202" name="Picture 14" descr="ÐÐ¾ÑÐ¾Ð¶ÐµÐµ Ð¸Ð·Ð¾Ð±ÑÐ°Ð¶ÐµÐ½Ð¸Ðµ">
                  <a:extLst>
                    <a:ext uri="{FF2B5EF4-FFF2-40B4-BE49-F238E27FC236}">
                      <a16:creationId xmlns:a16="http://schemas.microsoft.com/office/drawing/2014/main" id="{146B523C-EF03-4772-A6D3-20D0735940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35585" y="4538128"/>
                  <a:ext cx="452923" cy="4806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3" name="Picture 14" descr="ÐÐ¾ÑÐ¾Ð¶ÐµÐµ Ð¸Ð·Ð¾Ð±ÑÐ°Ð¶ÐµÐ½Ð¸Ðµ">
                  <a:extLst>
                    <a:ext uri="{FF2B5EF4-FFF2-40B4-BE49-F238E27FC236}">
                      <a16:creationId xmlns:a16="http://schemas.microsoft.com/office/drawing/2014/main" id="{E33FBBC0-B074-4B9E-A53C-0580D6B50B5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88508" y="4741431"/>
                  <a:ext cx="452923" cy="4806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4" name="Picture 14" descr="ÐÐ¾ÑÐ¾Ð¶ÐµÐµ Ð¸Ð·Ð¾Ð±ÑÐ°Ð¶ÐµÐ½Ð¸Ðµ">
                  <a:extLst>
                    <a:ext uri="{FF2B5EF4-FFF2-40B4-BE49-F238E27FC236}">
                      <a16:creationId xmlns:a16="http://schemas.microsoft.com/office/drawing/2014/main" id="{3B13E1CE-8D2D-4142-83D4-EE3D23310D0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81284" y="4742321"/>
                  <a:ext cx="452923" cy="4806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245" name="Группа 244">
            <a:extLst>
              <a:ext uri="{FF2B5EF4-FFF2-40B4-BE49-F238E27FC236}">
                <a16:creationId xmlns:a16="http://schemas.microsoft.com/office/drawing/2014/main" id="{3DE583BF-25A4-4D76-AE94-E4C5E58F6C25}"/>
              </a:ext>
            </a:extLst>
          </p:cNvPr>
          <p:cNvGrpSpPr/>
          <p:nvPr/>
        </p:nvGrpSpPr>
        <p:grpSpPr>
          <a:xfrm>
            <a:off x="3875604" y="3938435"/>
            <a:ext cx="261712" cy="895535"/>
            <a:chOff x="3875604" y="3938435"/>
            <a:chExt cx="261712" cy="895535"/>
          </a:xfrm>
        </p:grpSpPr>
        <p:cxnSp>
          <p:nvCxnSpPr>
            <p:cNvPr id="1033" name="Соединитель: уступ 1032">
              <a:extLst>
                <a:ext uri="{FF2B5EF4-FFF2-40B4-BE49-F238E27FC236}">
                  <a16:creationId xmlns:a16="http://schemas.microsoft.com/office/drawing/2014/main" id="{5F5CBC6C-39DE-48D8-834E-A4DEDF4CC0D9}"/>
                </a:ext>
              </a:extLst>
            </p:cNvPr>
            <p:cNvCxnSpPr>
              <a:stCxn id="153" idx="0"/>
              <a:endCxn id="152" idx="4"/>
            </p:cNvCxnSpPr>
            <p:nvPr/>
          </p:nvCxnSpPr>
          <p:spPr>
            <a:xfrm rot="16200000" flipV="1">
              <a:off x="3667406" y="4310884"/>
              <a:ext cx="678109" cy="150638"/>
            </a:xfrm>
            <a:prstGeom prst="bentConnector3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Овал 151">
              <a:extLst>
                <a:ext uri="{FF2B5EF4-FFF2-40B4-BE49-F238E27FC236}">
                  <a16:creationId xmlns:a16="http://schemas.microsoft.com/office/drawing/2014/main" id="{F9C08153-808A-409A-9E06-0E03AB983627}"/>
                </a:ext>
              </a:extLst>
            </p:cNvPr>
            <p:cNvSpPr/>
            <p:nvPr/>
          </p:nvSpPr>
          <p:spPr>
            <a:xfrm>
              <a:off x="3875604" y="3938435"/>
              <a:ext cx="111074" cy="10871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53" name="Овал 152">
              <a:extLst>
                <a:ext uri="{FF2B5EF4-FFF2-40B4-BE49-F238E27FC236}">
                  <a16:creationId xmlns:a16="http://schemas.microsoft.com/office/drawing/2014/main" id="{EB7765F5-46A5-4ED1-ABE1-D13E95E55C7D}"/>
                </a:ext>
              </a:extLst>
            </p:cNvPr>
            <p:cNvSpPr/>
            <p:nvPr/>
          </p:nvSpPr>
          <p:spPr>
            <a:xfrm>
              <a:off x="4026242" y="4725257"/>
              <a:ext cx="111074" cy="10871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grpSp>
        <p:nvGrpSpPr>
          <p:cNvPr id="247" name="Группа 246">
            <a:extLst>
              <a:ext uri="{FF2B5EF4-FFF2-40B4-BE49-F238E27FC236}">
                <a16:creationId xmlns:a16="http://schemas.microsoft.com/office/drawing/2014/main" id="{0546220D-C3C1-4530-A01F-17BA0C4A54D7}"/>
              </a:ext>
            </a:extLst>
          </p:cNvPr>
          <p:cNvGrpSpPr/>
          <p:nvPr/>
        </p:nvGrpSpPr>
        <p:grpSpPr>
          <a:xfrm>
            <a:off x="4061642" y="5532705"/>
            <a:ext cx="111074" cy="674110"/>
            <a:chOff x="4061642" y="5532705"/>
            <a:chExt cx="111074" cy="674110"/>
          </a:xfrm>
        </p:grpSpPr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D932D21B-4AE0-47AA-80F0-B7EE0E34C131}"/>
                </a:ext>
              </a:extLst>
            </p:cNvPr>
            <p:cNvSpPr/>
            <p:nvPr/>
          </p:nvSpPr>
          <p:spPr>
            <a:xfrm>
              <a:off x="4061642" y="6098102"/>
              <a:ext cx="111074" cy="10871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cxnSp>
          <p:nvCxnSpPr>
            <p:cNvPr id="68" name="Прямая соединительная линия 67">
              <a:extLst>
                <a:ext uri="{FF2B5EF4-FFF2-40B4-BE49-F238E27FC236}">
                  <a16:creationId xmlns:a16="http://schemas.microsoft.com/office/drawing/2014/main" id="{57C8BB6A-5675-4A80-8383-9DAFBF22FBA3}"/>
                </a:ext>
              </a:extLst>
            </p:cNvPr>
            <p:cNvCxnSpPr>
              <a:cxnSpLocks/>
              <a:stCxn id="67" idx="0"/>
              <a:endCxn id="69" idx="4"/>
            </p:cNvCxnSpPr>
            <p:nvPr/>
          </p:nvCxnSpPr>
          <p:spPr>
            <a:xfrm flipV="1">
              <a:off x="4117179" y="5641418"/>
              <a:ext cx="0" cy="456684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E0AB52FC-671C-4E37-AB61-F88026CB780B}"/>
                </a:ext>
              </a:extLst>
            </p:cNvPr>
            <p:cNvSpPr/>
            <p:nvPr/>
          </p:nvSpPr>
          <p:spPr>
            <a:xfrm>
              <a:off x="4061642" y="5532705"/>
              <a:ext cx="111074" cy="10871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grpSp>
        <p:nvGrpSpPr>
          <p:cNvPr id="1068" name="Группа 1067">
            <a:extLst>
              <a:ext uri="{FF2B5EF4-FFF2-40B4-BE49-F238E27FC236}">
                <a16:creationId xmlns:a16="http://schemas.microsoft.com/office/drawing/2014/main" id="{EF5AACBB-A240-4954-A331-308B186A54CE}"/>
              </a:ext>
            </a:extLst>
          </p:cNvPr>
          <p:cNvGrpSpPr/>
          <p:nvPr/>
        </p:nvGrpSpPr>
        <p:grpSpPr>
          <a:xfrm>
            <a:off x="4472950" y="3630210"/>
            <a:ext cx="1917959" cy="1382458"/>
            <a:chOff x="4472950" y="3630210"/>
            <a:chExt cx="1917959" cy="1382458"/>
          </a:xfrm>
        </p:grpSpPr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1A96C86A-3763-4607-A5B0-F791D61D7133}"/>
                </a:ext>
              </a:extLst>
            </p:cNvPr>
            <p:cNvSpPr txBox="1"/>
            <p:nvPr/>
          </p:nvSpPr>
          <p:spPr>
            <a:xfrm>
              <a:off x="4946093" y="4704891"/>
              <a:ext cx="13411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</a:rPr>
                <a:t>Согласование</a:t>
              </a:r>
            </a:p>
          </p:txBody>
        </p:sp>
        <p:grpSp>
          <p:nvGrpSpPr>
            <p:cNvPr id="1067" name="Группа 1066">
              <a:extLst>
                <a:ext uri="{FF2B5EF4-FFF2-40B4-BE49-F238E27FC236}">
                  <a16:creationId xmlns:a16="http://schemas.microsoft.com/office/drawing/2014/main" id="{3C2B70E1-E5F9-4FBE-8C4C-0DA14679FCA9}"/>
                </a:ext>
              </a:extLst>
            </p:cNvPr>
            <p:cNvGrpSpPr/>
            <p:nvPr/>
          </p:nvGrpSpPr>
          <p:grpSpPr>
            <a:xfrm>
              <a:off x="4472950" y="3630210"/>
              <a:ext cx="1917959" cy="1272002"/>
              <a:chOff x="4472950" y="3630210"/>
              <a:chExt cx="1917959" cy="1272002"/>
            </a:xfrm>
          </p:grpSpPr>
          <p:pic>
            <p:nvPicPr>
              <p:cNvPr id="1058" name="Picture 34" descr="ÐÐ°ÑÑÐ¸Ð½ÐºÐ¸ Ð¿Ð¾ Ð·Ð°Ð¿ÑÐ¾ÑÑ ÑÐ¾Ð³Ð»Ð°ÑÐ¾Ð²Ð°Ð½Ð¸Ðµ Ð¸ÐºÐ¾Ð½ÐºÐ°">
                <a:extLst>
                  <a:ext uri="{FF2B5EF4-FFF2-40B4-BE49-F238E27FC236}">
                    <a16:creationId xmlns:a16="http://schemas.microsoft.com/office/drawing/2014/main" id="{4B47B500-B7DA-4EF3-853E-584150C194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7500" y="3983375"/>
                <a:ext cx="694353" cy="6943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4" name="Прямоугольник 213">
                <a:extLst>
                  <a:ext uri="{FF2B5EF4-FFF2-40B4-BE49-F238E27FC236}">
                    <a16:creationId xmlns:a16="http://schemas.microsoft.com/office/drawing/2014/main" id="{C2F7B7C0-C0E6-4589-8A03-DED7600B53CC}"/>
                  </a:ext>
                </a:extLst>
              </p:cNvPr>
              <p:cNvSpPr/>
              <p:nvPr/>
            </p:nvSpPr>
            <p:spPr>
              <a:xfrm>
                <a:off x="5199569" y="3935243"/>
                <a:ext cx="779044" cy="790014"/>
              </a:xfrm>
              <a:prstGeom prst="rect">
                <a:avLst/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/>
              </a:p>
            </p:txBody>
          </p:sp>
          <p:sp>
            <p:nvSpPr>
              <p:cNvPr id="215" name="Овал 214">
                <a:extLst>
                  <a:ext uri="{FF2B5EF4-FFF2-40B4-BE49-F238E27FC236}">
                    <a16:creationId xmlns:a16="http://schemas.microsoft.com/office/drawing/2014/main" id="{056066A8-9063-4F85-A8BD-9DFD46514655}"/>
                  </a:ext>
                </a:extLst>
              </p:cNvPr>
              <p:cNvSpPr/>
              <p:nvPr/>
            </p:nvSpPr>
            <p:spPr>
              <a:xfrm>
                <a:off x="5739470" y="3874662"/>
                <a:ext cx="111074" cy="108713"/>
              </a:xfrm>
              <a:prstGeom prst="ellipse">
                <a:avLst/>
              </a:prstGeom>
              <a:solidFill>
                <a:srgbClr val="A568D2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sz="1400" b="1" dirty="0"/>
              </a:p>
            </p:txBody>
          </p:sp>
          <p:sp>
            <p:nvSpPr>
              <p:cNvPr id="216" name="Овал 215">
                <a:extLst>
                  <a:ext uri="{FF2B5EF4-FFF2-40B4-BE49-F238E27FC236}">
                    <a16:creationId xmlns:a16="http://schemas.microsoft.com/office/drawing/2014/main" id="{80CAFE32-5220-4236-B70E-B2670F427B52}"/>
                  </a:ext>
                </a:extLst>
              </p:cNvPr>
              <p:cNvSpPr/>
              <p:nvPr/>
            </p:nvSpPr>
            <p:spPr>
              <a:xfrm>
                <a:off x="6279835" y="3630210"/>
                <a:ext cx="111074" cy="108713"/>
              </a:xfrm>
              <a:prstGeom prst="ellipse">
                <a:avLst/>
              </a:prstGeom>
              <a:solidFill>
                <a:srgbClr val="A568D2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sz="1400" b="1" dirty="0"/>
              </a:p>
            </p:txBody>
          </p:sp>
          <p:cxnSp>
            <p:nvCxnSpPr>
              <p:cNvPr id="154" name="Соединитель: уступ 153">
                <a:extLst>
                  <a:ext uri="{FF2B5EF4-FFF2-40B4-BE49-F238E27FC236}">
                    <a16:creationId xmlns:a16="http://schemas.microsoft.com/office/drawing/2014/main" id="{9A4138D7-2A2A-419C-A7B5-E37CC9887FD3}"/>
                  </a:ext>
                </a:extLst>
              </p:cNvPr>
              <p:cNvCxnSpPr>
                <a:stCxn id="216" idx="2"/>
                <a:endCxn id="215" idx="0"/>
              </p:cNvCxnSpPr>
              <p:nvPr/>
            </p:nvCxnSpPr>
            <p:spPr>
              <a:xfrm rot="10800000" flipV="1">
                <a:off x="5795007" y="3684566"/>
                <a:ext cx="484828" cy="190095"/>
              </a:xfrm>
              <a:prstGeom prst="bentConnector2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9" name="Овал 218">
                <a:extLst>
                  <a:ext uri="{FF2B5EF4-FFF2-40B4-BE49-F238E27FC236}">
                    <a16:creationId xmlns:a16="http://schemas.microsoft.com/office/drawing/2014/main" id="{87780E9E-B278-4CC3-AE73-561539852247}"/>
                  </a:ext>
                </a:extLst>
              </p:cNvPr>
              <p:cNvSpPr/>
              <p:nvPr/>
            </p:nvSpPr>
            <p:spPr>
              <a:xfrm>
                <a:off x="5154195" y="4474316"/>
                <a:ext cx="111074" cy="1087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/>
              </a:p>
            </p:txBody>
          </p:sp>
          <p:sp>
            <p:nvSpPr>
              <p:cNvPr id="220" name="Овал 219">
                <a:extLst>
                  <a:ext uri="{FF2B5EF4-FFF2-40B4-BE49-F238E27FC236}">
                    <a16:creationId xmlns:a16="http://schemas.microsoft.com/office/drawing/2014/main" id="{55948A0D-8B72-40E2-A8F2-54FD729F5730}"/>
                  </a:ext>
                </a:extLst>
              </p:cNvPr>
              <p:cNvSpPr/>
              <p:nvPr/>
            </p:nvSpPr>
            <p:spPr>
              <a:xfrm>
                <a:off x="4472950" y="4793499"/>
                <a:ext cx="111074" cy="1087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/>
              </a:p>
            </p:txBody>
          </p:sp>
          <p:cxnSp>
            <p:nvCxnSpPr>
              <p:cNvPr id="156" name="Соединитель: уступ 155">
                <a:extLst>
                  <a:ext uri="{FF2B5EF4-FFF2-40B4-BE49-F238E27FC236}">
                    <a16:creationId xmlns:a16="http://schemas.microsoft.com/office/drawing/2014/main" id="{90298890-B481-4FF7-B70B-D8E64AD636FD}"/>
                  </a:ext>
                </a:extLst>
              </p:cNvPr>
              <p:cNvCxnSpPr>
                <a:stCxn id="220" idx="0"/>
                <a:endCxn id="219" idx="2"/>
              </p:cNvCxnSpPr>
              <p:nvPr/>
            </p:nvCxnSpPr>
            <p:spPr>
              <a:xfrm rot="5400000" flipH="1" flipV="1">
                <a:off x="4708928" y="4348232"/>
                <a:ext cx="264826" cy="625708"/>
              </a:xfrm>
              <a:prstGeom prst="bentConnector2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2" name="Группа 241">
            <a:extLst>
              <a:ext uri="{FF2B5EF4-FFF2-40B4-BE49-F238E27FC236}">
                <a16:creationId xmlns:a16="http://schemas.microsoft.com/office/drawing/2014/main" id="{98A41A5A-A480-4FBB-ADBD-E5F739D0F66B}"/>
              </a:ext>
            </a:extLst>
          </p:cNvPr>
          <p:cNvGrpSpPr/>
          <p:nvPr/>
        </p:nvGrpSpPr>
        <p:grpSpPr>
          <a:xfrm>
            <a:off x="1713828" y="5742666"/>
            <a:ext cx="111074" cy="470187"/>
            <a:chOff x="1713828" y="5742666"/>
            <a:chExt cx="111074" cy="470187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6B2E40AF-594A-46C0-ACFE-1C58A8C91255}"/>
                </a:ext>
              </a:extLst>
            </p:cNvPr>
            <p:cNvSpPr/>
            <p:nvPr/>
          </p:nvSpPr>
          <p:spPr>
            <a:xfrm>
              <a:off x="1713828" y="6104140"/>
              <a:ext cx="111074" cy="10871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93EE38D6-421D-4144-A9ED-C463DF77011B}"/>
                </a:ext>
              </a:extLst>
            </p:cNvPr>
            <p:cNvCxnSpPr>
              <a:cxnSpLocks/>
              <a:stCxn id="11" idx="0"/>
              <a:endCxn id="35" idx="4"/>
            </p:cNvCxnSpPr>
            <p:nvPr/>
          </p:nvCxnSpPr>
          <p:spPr>
            <a:xfrm flipV="1">
              <a:off x="1769365" y="5851379"/>
              <a:ext cx="0" cy="252761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89FD09DD-8CF8-4A19-8F7E-C5D6ACCC3E7D}"/>
                </a:ext>
              </a:extLst>
            </p:cNvPr>
            <p:cNvSpPr/>
            <p:nvPr/>
          </p:nvSpPr>
          <p:spPr>
            <a:xfrm>
              <a:off x="1713828" y="5742666"/>
              <a:ext cx="111074" cy="10871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51" name="Группа 250">
            <a:extLst>
              <a:ext uri="{FF2B5EF4-FFF2-40B4-BE49-F238E27FC236}">
                <a16:creationId xmlns:a16="http://schemas.microsoft.com/office/drawing/2014/main" id="{1CAC6FB1-9D1D-47B2-924B-C97D36F5DBCB}"/>
              </a:ext>
            </a:extLst>
          </p:cNvPr>
          <p:cNvGrpSpPr/>
          <p:nvPr/>
        </p:nvGrpSpPr>
        <p:grpSpPr>
          <a:xfrm>
            <a:off x="6810076" y="2068956"/>
            <a:ext cx="120888" cy="911461"/>
            <a:chOff x="6810076" y="2068956"/>
            <a:chExt cx="120888" cy="911461"/>
          </a:xfrm>
        </p:grpSpPr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id="{CA398177-3120-44ED-B87D-72945F56A37A}"/>
                </a:ext>
              </a:extLst>
            </p:cNvPr>
            <p:cNvSpPr/>
            <p:nvPr/>
          </p:nvSpPr>
          <p:spPr>
            <a:xfrm>
              <a:off x="6819890" y="2871704"/>
              <a:ext cx="111074" cy="108713"/>
            </a:xfrm>
            <a:prstGeom prst="ellipse">
              <a:avLst/>
            </a:prstGeom>
            <a:solidFill>
              <a:srgbClr val="A568D2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400" b="1" dirty="0"/>
            </a:p>
          </p:txBody>
        </p: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38652F5D-EA82-456F-9C2F-AB4E54C008B2}"/>
                </a:ext>
              </a:extLst>
            </p:cNvPr>
            <p:cNvCxnSpPr>
              <a:cxnSpLocks/>
              <a:stCxn id="54" idx="0"/>
              <a:endCxn id="56" idx="4"/>
            </p:cNvCxnSpPr>
            <p:nvPr/>
          </p:nvCxnSpPr>
          <p:spPr>
            <a:xfrm flipH="1" flipV="1">
              <a:off x="6865613" y="2177669"/>
              <a:ext cx="9814" cy="694035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CAAFAF6E-F3AA-4489-8203-F3865313DA13}"/>
                </a:ext>
              </a:extLst>
            </p:cNvPr>
            <p:cNvSpPr/>
            <p:nvPr/>
          </p:nvSpPr>
          <p:spPr>
            <a:xfrm>
              <a:off x="6810076" y="2068956"/>
              <a:ext cx="111074" cy="108713"/>
            </a:xfrm>
            <a:prstGeom prst="ellipse">
              <a:avLst/>
            </a:prstGeom>
            <a:solidFill>
              <a:srgbClr val="A568D2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</p:txBody>
        </p:sp>
      </p:grpSp>
      <p:grpSp>
        <p:nvGrpSpPr>
          <p:cNvPr id="254" name="Группа 253">
            <a:extLst>
              <a:ext uri="{FF2B5EF4-FFF2-40B4-BE49-F238E27FC236}">
                <a16:creationId xmlns:a16="http://schemas.microsoft.com/office/drawing/2014/main" id="{DCE71C99-0BE0-49D2-BEFA-5893D2F4D1A7}"/>
              </a:ext>
            </a:extLst>
          </p:cNvPr>
          <p:cNvGrpSpPr/>
          <p:nvPr/>
        </p:nvGrpSpPr>
        <p:grpSpPr>
          <a:xfrm>
            <a:off x="6185733" y="3820459"/>
            <a:ext cx="2277666" cy="2206620"/>
            <a:chOff x="6185733" y="3820459"/>
            <a:chExt cx="2277666" cy="2206620"/>
          </a:xfrm>
        </p:grpSpPr>
        <p:grpSp>
          <p:nvGrpSpPr>
            <p:cNvPr id="149" name="Группа 148">
              <a:extLst>
                <a:ext uri="{FF2B5EF4-FFF2-40B4-BE49-F238E27FC236}">
                  <a16:creationId xmlns:a16="http://schemas.microsoft.com/office/drawing/2014/main" id="{964EF684-1984-496C-A5B0-86CF4D374B86}"/>
                </a:ext>
              </a:extLst>
            </p:cNvPr>
            <p:cNvGrpSpPr/>
            <p:nvPr/>
          </p:nvGrpSpPr>
          <p:grpSpPr>
            <a:xfrm>
              <a:off x="6185733" y="4778238"/>
              <a:ext cx="1395950" cy="802634"/>
              <a:chOff x="6353373" y="4778238"/>
              <a:chExt cx="1395950" cy="802634"/>
            </a:xfrm>
          </p:grpSpPr>
          <p:sp>
            <p:nvSpPr>
              <p:cNvPr id="79" name="Овал 78">
                <a:extLst>
                  <a:ext uri="{FF2B5EF4-FFF2-40B4-BE49-F238E27FC236}">
                    <a16:creationId xmlns:a16="http://schemas.microsoft.com/office/drawing/2014/main" id="{FFB9F34E-BE6C-4733-9979-7BB62ACC5278}"/>
                  </a:ext>
                </a:extLst>
              </p:cNvPr>
              <p:cNvSpPr/>
              <p:nvPr/>
            </p:nvSpPr>
            <p:spPr>
              <a:xfrm>
                <a:off x="6353373" y="4778238"/>
                <a:ext cx="1395950" cy="802634"/>
              </a:xfrm>
              <a:prstGeom prst="ellipse">
                <a:avLst/>
              </a:prstGeom>
              <a:no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/>
              </a:p>
            </p:txBody>
          </p:sp>
          <p:grpSp>
            <p:nvGrpSpPr>
              <p:cNvPr id="147" name="Группа 146">
                <a:extLst>
                  <a:ext uri="{FF2B5EF4-FFF2-40B4-BE49-F238E27FC236}">
                    <a16:creationId xmlns:a16="http://schemas.microsoft.com/office/drawing/2014/main" id="{1E9D55D4-A254-4FEF-B885-A03431F8221B}"/>
                  </a:ext>
                </a:extLst>
              </p:cNvPr>
              <p:cNvGrpSpPr/>
              <p:nvPr/>
            </p:nvGrpSpPr>
            <p:grpSpPr>
              <a:xfrm>
                <a:off x="6598718" y="4908188"/>
                <a:ext cx="921541" cy="495148"/>
                <a:chOff x="6381284" y="4538128"/>
                <a:chExt cx="1360147" cy="684890"/>
              </a:xfrm>
            </p:grpSpPr>
            <p:pic>
              <p:nvPicPr>
                <p:cNvPr id="80" name="Picture 14" descr="ÐÐ¾ÑÐ¾Ð¶ÐµÐµ Ð¸Ð·Ð¾Ð±ÑÐ°Ð¶ÐµÐ½Ð¸Ðµ">
                  <a:extLst>
                    <a:ext uri="{FF2B5EF4-FFF2-40B4-BE49-F238E27FC236}">
                      <a16:creationId xmlns:a16="http://schemas.microsoft.com/office/drawing/2014/main" id="{66494C85-6966-4075-B148-784315FEC90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35585" y="4538128"/>
                  <a:ext cx="452923" cy="4806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1" name="Picture 14" descr="ÐÐ¾ÑÐ¾Ð¶ÐµÐµ Ð¸Ð·Ð¾Ð±ÑÐ°Ð¶ÐµÐ½Ð¸Ðµ">
                  <a:extLst>
                    <a:ext uri="{FF2B5EF4-FFF2-40B4-BE49-F238E27FC236}">
                      <a16:creationId xmlns:a16="http://schemas.microsoft.com/office/drawing/2014/main" id="{14D421B4-CF6A-4AA2-8655-47D2ED22FF6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88508" y="4741431"/>
                  <a:ext cx="452923" cy="4806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" name="Picture 14" descr="ÐÐ¾ÑÐ¾Ð¶ÐµÐµ Ð¸Ð·Ð¾Ð±ÑÐ°Ð¶ÐµÐ½Ð¸Ðµ">
                  <a:extLst>
                    <a:ext uri="{FF2B5EF4-FFF2-40B4-BE49-F238E27FC236}">
                      <a16:creationId xmlns:a16="http://schemas.microsoft.com/office/drawing/2014/main" id="{FFDF2B91-41DA-4530-93F8-4A2D555A990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81284" y="4742321"/>
                  <a:ext cx="452923" cy="4806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C10BFDF-A282-4A97-875B-BF213334E49D}"/>
                </a:ext>
              </a:extLst>
            </p:cNvPr>
            <p:cNvSpPr txBox="1"/>
            <p:nvPr/>
          </p:nvSpPr>
          <p:spPr>
            <a:xfrm>
              <a:off x="6925430" y="5688525"/>
              <a:ext cx="15379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</a:rPr>
                <a:t>Сотрудники</a:t>
              </a:r>
            </a:p>
          </p:txBody>
        </p:sp>
        <p:sp>
          <p:nvSpPr>
            <p:cNvPr id="130" name="Овал 129">
              <a:extLst>
                <a:ext uri="{FF2B5EF4-FFF2-40B4-BE49-F238E27FC236}">
                  <a16:creationId xmlns:a16="http://schemas.microsoft.com/office/drawing/2014/main" id="{42D5575F-4D46-4D58-99E8-114286CB7629}"/>
                </a:ext>
              </a:extLst>
            </p:cNvPr>
            <p:cNvSpPr/>
            <p:nvPr/>
          </p:nvSpPr>
          <p:spPr>
            <a:xfrm>
              <a:off x="6840588" y="3820459"/>
              <a:ext cx="111074" cy="10871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31" name="Овал 130">
              <a:extLst>
                <a:ext uri="{FF2B5EF4-FFF2-40B4-BE49-F238E27FC236}">
                  <a16:creationId xmlns:a16="http://schemas.microsoft.com/office/drawing/2014/main" id="{E1348CA6-6246-4B82-9193-EE98CB2CBF77}"/>
                </a:ext>
              </a:extLst>
            </p:cNvPr>
            <p:cNvSpPr/>
            <p:nvPr/>
          </p:nvSpPr>
          <p:spPr>
            <a:xfrm>
              <a:off x="6843932" y="4717835"/>
              <a:ext cx="111074" cy="10871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cxnSp>
          <p:nvCxnSpPr>
            <p:cNvPr id="121" name="Соединитель: уступ 120">
              <a:extLst>
                <a:ext uri="{FF2B5EF4-FFF2-40B4-BE49-F238E27FC236}">
                  <a16:creationId xmlns:a16="http://schemas.microsoft.com/office/drawing/2014/main" id="{38812DEA-164F-49C1-8465-A8B746D32F8E}"/>
                </a:ext>
              </a:extLst>
            </p:cNvPr>
            <p:cNvCxnSpPr>
              <a:cxnSpLocks/>
              <a:stCxn id="130" idx="4"/>
              <a:endCxn id="131" idx="0"/>
            </p:cNvCxnSpPr>
            <p:nvPr/>
          </p:nvCxnSpPr>
          <p:spPr>
            <a:xfrm rot="16200000" flipH="1">
              <a:off x="6503466" y="4321831"/>
              <a:ext cx="788663" cy="3344"/>
            </a:xfrm>
            <a:prstGeom prst="bentConnector3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9" name="Группа 1058">
            <a:extLst>
              <a:ext uri="{FF2B5EF4-FFF2-40B4-BE49-F238E27FC236}">
                <a16:creationId xmlns:a16="http://schemas.microsoft.com/office/drawing/2014/main" id="{413362C9-88D8-40AD-B574-2F5876800D0A}"/>
              </a:ext>
            </a:extLst>
          </p:cNvPr>
          <p:cNvGrpSpPr/>
          <p:nvPr/>
        </p:nvGrpSpPr>
        <p:grpSpPr>
          <a:xfrm>
            <a:off x="7271604" y="2654379"/>
            <a:ext cx="4607975" cy="1060539"/>
            <a:chOff x="7271604" y="2654379"/>
            <a:chExt cx="4607975" cy="1060539"/>
          </a:xfrm>
        </p:grpSpPr>
        <p:pic>
          <p:nvPicPr>
            <p:cNvPr id="1042" name="Picture 18" descr="ÐÐ°ÑÑÐ¸Ð½ÐºÐ¸ Ð¿Ð¾ Ð·Ð°Ð¿ÑÐ¾ÑÑ Ð¼Ð¾Ð½Ð¸ÑÐ¾ÑÐ¸Ð½Ð³">
              <a:extLst>
                <a:ext uri="{FF2B5EF4-FFF2-40B4-BE49-F238E27FC236}">
                  <a16:creationId xmlns:a16="http://schemas.microsoft.com/office/drawing/2014/main" id="{D2AFD4F5-F363-405D-8A3B-CC52BB142C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9527" y="2654379"/>
              <a:ext cx="919630" cy="753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27149F8-9E78-4C5E-A2F4-C41386AA9AAD}"/>
                </a:ext>
              </a:extLst>
            </p:cNvPr>
            <p:cNvSpPr txBox="1"/>
            <p:nvPr/>
          </p:nvSpPr>
          <p:spPr>
            <a:xfrm>
              <a:off x="10828242" y="3376364"/>
              <a:ext cx="10513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</a:rPr>
                <a:t>Отчеты</a:t>
              </a:r>
            </a:p>
          </p:txBody>
        </p:sp>
        <p:sp>
          <p:nvSpPr>
            <p:cNvPr id="116" name="Овал 115">
              <a:extLst>
                <a:ext uri="{FF2B5EF4-FFF2-40B4-BE49-F238E27FC236}">
                  <a16:creationId xmlns:a16="http://schemas.microsoft.com/office/drawing/2014/main" id="{AB2751F3-0E53-4936-86C1-AC7126DCA08F}"/>
                </a:ext>
              </a:extLst>
            </p:cNvPr>
            <p:cNvSpPr/>
            <p:nvPr/>
          </p:nvSpPr>
          <p:spPr>
            <a:xfrm>
              <a:off x="10337866" y="3095655"/>
              <a:ext cx="111074" cy="108713"/>
            </a:xfrm>
            <a:prstGeom prst="ellipse">
              <a:avLst/>
            </a:prstGeom>
            <a:solidFill>
              <a:srgbClr val="A568D2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400" b="1" dirty="0"/>
            </a:p>
          </p:txBody>
        </p:sp>
        <p:sp>
          <p:nvSpPr>
            <p:cNvPr id="118" name="Овал 117">
              <a:extLst>
                <a:ext uri="{FF2B5EF4-FFF2-40B4-BE49-F238E27FC236}">
                  <a16:creationId xmlns:a16="http://schemas.microsoft.com/office/drawing/2014/main" id="{72468AC1-72F5-4B31-8C18-468DF008807C}"/>
                </a:ext>
              </a:extLst>
            </p:cNvPr>
            <p:cNvSpPr/>
            <p:nvPr/>
          </p:nvSpPr>
          <p:spPr>
            <a:xfrm>
              <a:off x="7271604" y="3244326"/>
              <a:ext cx="111074" cy="108713"/>
            </a:xfrm>
            <a:prstGeom prst="ellipse">
              <a:avLst/>
            </a:prstGeom>
            <a:solidFill>
              <a:srgbClr val="A568D2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400" b="1" dirty="0"/>
            </a:p>
          </p:txBody>
        </p:sp>
        <p:cxnSp>
          <p:nvCxnSpPr>
            <p:cNvPr id="109" name="Соединитель: уступ 108">
              <a:extLst>
                <a:ext uri="{FF2B5EF4-FFF2-40B4-BE49-F238E27FC236}">
                  <a16:creationId xmlns:a16="http://schemas.microsoft.com/office/drawing/2014/main" id="{96F2331B-E976-4D04-9BD8-384915E31530}"/>
                </a:ext>
              </a:extLst>
            </p:cNvPr>
            <p:cNvCxnSpPr>
              <a:cxnSpLocks/>
              <a:stCxn id="118" idx="6"/>
              <a:endCxn id="116" idx="2"/>
            </p:cNvCxnSpPr>
            <p:nvPr/>
          </p:nvCxnSpPr>
          <p:spPr>
            <a:xfrm flipV="1">
              <a:off x="7382678" y="3150012"/>
              <a:ext cx="2955188" cy="148671"/>
            </a:xfrm>
            <a:prstGeom prst="bentConnector3">
              <a:avLst>
                <a:gd name="adj1" fmla="val 84243"/>
              </a:avLst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6" name="Группа 1065">
            <a:extLst>
              <a:ext uri="{FF2B5EF4-FFF2-40B4-BE49-F238E27FC236}">
                <a16:creationId xmlns:a16="http://schemas.microsoft.com/office/drawing/2014/main" id="{2336EA27-11A2-4925-BD0E-C5BD20D03A60}"/>
              </a:ext>
            </a:extLst>
          </p:cNvPr>
          <p:cNvGrpSpPr/>
          <p:nvPr/>
        </p:nvGrpSpPr>
        <p:grpSpPr>
          <a:xfrm>
            <a:off x="7266592" y="2146631"/>
            <a:ext cx="3092935" cy="1019019"/>
            <a:chOff x="7266592" y="2146631"/>
            <a:chExt cx="3092935" cy="1019019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2A448BB8-0EF8-4630-BE6B-FC931F9964E6}"/>
                </a:ext>
              </a:extLst>
            </p:cNvPr>
            <p:cNvSpPr/>
            <p:nvPr/>
          </p:nvSpPr>
          <p:spPr>
            <a:xfrm>
              <a:off x="8675514" y="2459552"/>
              <a:ext cx="821807" cy="706098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grpSp>
          <p:nvGrpSpPr>
            <p:cNvPr id="252" name="Группа 251">
              <a:extLst>
                <a:ext uri="{FF2B5EF4-FFF2-40B4-BE49-F238E27FC236}">
                  <a16:creationId xmlns:a16="http://schemas.microsoft.com/office/drawing/2014/main" id="{224D8CCB-BB6E-429D-ADD4-9E0DE4D8135C}"/>
                </a:ext>
              </a:extLst>
            </p:cNvPr>
            <p:cNvGrpSpPr/>
            <p:nvPr/>
          </p:nvGrpSpPr>
          <p:grpSpPr>
            <a:xfrm>
              <a:off x="7266592" y="2146631"/>
              <a:ext cx="3092935" cy="968705"/>
              <a:chOff x="7266592" y="2146631"/>
              <a:chExt cx="3092935" cy="968705"/>
            </a:xfrm>
          </p:grpSpPr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D1901BFA-AF9D-4895-B4CF-71D499C3B2EF}"/>
                  </a:ext>
                </a:extLst>
              </p:cNvPr>
              <p:cNvSpPr txBox="1"/>
              <p:nvPr/>
            </p:nvSpPr>
            <p:spPr>
              <a:xfrm>
                <a:off x="8950605" y="2146631"/>
                <a:ext cx="14089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>
                    <a:solidFill>
                      <a:schemeClr val="accent1">
                        <a:lumMod val="50000"/>
                      </a:schemeClr>
                    </a:solidFill>
                  </a:rPr>
                  <a:t>Интеграция</a:t>
                </a:r>
              </a:p>
            </p:txBody>
          </p:sp>
          <p:pic>
            <p:nvPicPr>
              <p:cNvPr id="1046" name="Picture 22" descr="ÐÐ°ÑÑÐ¸Ð½ÐºÐ¸ Ð¿Ð¾ Ð·Ð°Ð¿ÑÐ¾ÑÑ ÑÐµÑÑ">
                <a:extLst>
                  <a:ext uri="{FF2B5EF4-FFF2-40B4-BE49-F238E27FC236}">
                    <a16:creationId xmlns:a16="http://schemas.microsoft.com/office/drawing/2014/main" id="{99765CDE-3519-4886-AC86-8DBF179BE9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8226" y="2490647"/>
                <a:ext cx="727129" cy="6246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3" name="Овал 102">
                <a:extLst>
                  <a:ext uri="{FF2B5EF4-FFF2-40B4-BE49-F238E27FC236}">
                    <a16:creationId xmlns:a16="http://schemas.microsoft.com/office/drawing/2014/main" id="{F42EE731-8FC1-4B91-8369-F060C7D4784B}"/>
                  </a:ext>
                </a:extLst>
              </p:cNvPr>
              <p:cNvSpPr/>
              <p:nvPr/>
            </p:nvSpPr>
            <p:spPr>
              <a:xfrm>
                <a:off x="7266592" y="2993990"/>
                <a:ext cx="111074" cy="108713"/>
              </a:xfrm>
              <a:prstGeom prst="ellipse">
                <a:avLst/>
              </a:prstGeom>
              <a:solidFill>
                <a:srgbClr val="A568D2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sz="1400" b="1" dirty="0"/>
              </a:p>
            </p:txBody>
          </p:sp>
          <p:sp>
            <p:nvSpPr>
              <p:cNvPr id="105" name="Овал 104">
                <a:extLst>
                  <a:ext uri="{FF2B5EF4-FFF2-40B4-BE49-F238E27FC236}">
                    <a16:creationId xmlns:a16="http://schemas.microsoft.com/office/drawing/2014/main" id="{28078156-433D-4395-9393-484E68766BE0}"/>
                  </a:ext>
                </a:extLst>
              </p:cNvPr>
              <p:cNvSpPr/>
              <p:nvPr/>
            </p:nvSpPr>
            <p:spPr>
              <a:xfrm>
                <a:off x="8614624" y="2710113"/>
                <a:ext cx="111074" cy="108713"/>
              </a:xfrm>
              <a:prstGeom prst="ellipse">
                <a:avLst/>
              </a:prstGeom>
              <a:solidFill>
                <a:srgbClr val="A568D2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sz="1400" b="1" dirty="0"/>
              </a:p>
            </p:txBody>
          </p:sp>
          <p:cxnSp>
            <p:nvCxnSpPr>
              <p:cNvPr id="100" name="Соединитель: уступ 99">
                <a:extLst>
                  <a:ext uri="{FF2B5EF4-FFF2-40B4-BE49-F238E27FC236}">
                    <a16:creationId xmlns:a16="http://schemas.microsoft.com/office/drawing/2014/main" id="{7BEA057B-4ED9-4E88-BFEC-50711BB34D57}"/>
                  </a:ext>
                </a:extLst>
              </p:cNvPr>
              <p:cNvCxnSpPr>
                <a:stCxn id="105" idx="2"/>
                <a:endCxn id="103" idx="6"/>
              </p:cNvCxnSpPr>
              <p:nvPr/>
            </p:nvCxnSpPr>
            <p:spPr>
              <a:xfrm rot="10800000" flipV="1">
                <a:off x="7377666" y="2764469"/>
                <a:ext cx="1236958" cy="283877"/>
              </a:xfrm>
              <a:prstGeom prst="bentConnector3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3" name="Группа 252">
            <a:extLst>
              <a:ext uri="{FF2B5EF4-FFF2-40B4-BE49-F238E27FC236}">
                <a16:creationId xmlns:a16="http://schemas.microsoft.com/office/drawing/2014/main" id="{40255D56-A7F7-4A0D-99D9-4E4166AE323D}"/>
              </a:ext>
            </a:extLst>
          </p:cNvPr>
          <p:cNvGrpSpPr/>
          <p:nvPr/>
        </p:nvGrpSpPr>
        <p:grpSpPr>
          <a:xfrm>
            <a:off x="7273521" y="3514430"/>
            <a:ext cx="3317491" cy="807059"/>
            <a:chOff x="7273521" y="3514430"/>
            <a:chExt cx="3317491" cy="807059"/>
          </a:xfrm>
        </p:grpSpPr>
        <p:sp>
          <p:nvSpPr>
            <p:cNvPr id="97" name="Прямоугольник 96">
              <a:extLst>
                <a:ext uri="{FF2B5EF4-FFF2-40B4-BE49-F238E27FC236}">
                  <a16:creationId xmlns:a16="http://schemas.microsoft.com/office/drawing/2014/main" id="{EAFCFA52-136F-431C-881A-23F9AF7E1319}"/>
                </a:ext>
              </a:extLst>
            </p:cNvPr>
            <p:cNvSpPr/>
            <p:nvPr/>
          </p:nvSpPr>
          <p:spPr>
            <a:xfrm>
              <a:off x="8661350" y="3514430"/>
              <a:ext cx="836507" cy="807059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6343155-BFB6-4440-828F-21008B9E72E9}"/>
                </a:ext>
              </a:extLst>
            </p:cNvPr>
            <p:cNvSpPr txBox="1"/>
            <p:nvPr/>
          </p:nvSpPr>
          <p:spPr>
            <a:xfrm>
              <a:off x="9525716" y="3623084"/>
              <a:ext cx="10652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</a:rPr>
                <a:t>База активов</a:t>
              </a:r>
            </a:p>
          </p:txBody>
        </p:sp>
        <p:sp>
          <p:nvSpPr>
            <p:cNvPr id="119" name="Овал 118">
              <a:extLst>
                <a:ext uri="{FF2B5EF4-FFF2-40B4-BE49-F238E27FC236}">
                  <a16:creationId xmlns:a16="http://schemas.microsoft.com/office/drawing/2014/main" id="{6DFDEB1F-8EEE-412E-8433-FF922E04F268}"/>
                </a:ext>
              </a:extLst>
            </p:cNvPr>
            <p:cNvSpPr/>
            <p:nvPr/>
          </p:nvSpPr>
          <p:spPr>
            <a:xfrm>
              <a:off x="7273521" y="3516342"/>
              <a:ext cx="111074" cy="108713"/>
            </a:xfrm>
            <a:prstGeom prst="ellipse">
              <a:avLst/>
            </a:prstGeom>
            <a:solidFill>
              <a:srgbClr val="A568D2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400" b="1" dirty="0"/>
            </a:p>
          </p:txBody>
        </p:sp>
        <p:sp>
          <p:nvSpPr>
            <p:cNvPr id="120" name="Овал 119">
              <a:extLst>
                <a:ext uri="{FF2B5EF4-FFF2-40B4-BE49-F238E27FC236}">
                  <a16:creationId xmlns:a16="http://schemas.microsoft.com/office/drawing/2014/main" id="{1CA33292-10F2-48F1-8C6A-F59D39C2D690}"/>
                </a:ext>
              </a:extLst>
            </p:cNvPr>
            <p:cNvSpPr/>
            <p:nvPr/>
          </p:nvSpPr>
          <p:spPr>
            <a:xfrm>
              <a:off x="8612923" y="3706423"/>
              <a:ext cx="111074" cy="108713"/>
            </a:xfrm>
            <a:prstGeom prst="ellipse">
              <a:avLst/>
            </a:prstGeom>
            <a:solidFill>
              <a:srgbClr val="A568D2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400" b="1" dirty="0"/>
            </a:p>
          </p:txBody>
        </p:sp>
        <p:cxnSp>
          <p:nvCxnSpPr>
            <p:cNvPr id="125" name="Соединитель: уступ 124">
              <a:extLst>
                <a:ext uri="{FF2B5EF4-FFF2-40B4-BE49-F238E27FC236}">
                  <a16:creationId xmlns:a16="http://schemas.microsoft.com/office/drawing/2014/main" id="{D0995A48-549F-4799-8459-51DD12E1CE75}"/>
                </a:ext>
              </a:extLst>
            </p:cNvPr>
            <p:cNvCxnSpPr>
              <a:cxnSpLocks/>
              <a:stCxn id="119" idx="6"/>
              <a:endCxn id="120" idx="2"/>
            </p:cNvCxnSpPr>
            <p:nvPr/>
          </p:nvCxnSpPr>
          <p:spPr>
            <a:xfrm>
              <a:off x="7384595" y="3570699"/>
              <a:ext cx="1228328" cy="190081"/>
            </a:xfrm>
            <a:prstGeom prst="bentConnector3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48" name="Picture 24" descr="ÐÐ°ÑÑÐ¸Ð½ÐºÐ¸ Ð¿Ð¾ Ð·Ð°Ð¿ÑÐ¾ÑÑ Ð±Ð°Ð·Ð° Ð´Ð°Ð½Ð½ÑÑ">
              <a:extLst>
                <a:ext uri="{FF2B5EF4-FFF2-40B4-BE49-F238E27FC236}">
                  <a16:creationId xmlns:a16="http://schemas.microsoft.com/office/drawing/2014/main" id="{D98E90C1-04A7-4C69-B7EC-F2CA7022D1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3696" y="3558275"/>
              <a:ext cx="729496" cy="729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7" name="Группа 1056">
            <a:extLst>
              <a:ext uri="{FF2B5EF4-FFF2-40B4-BE49-F238E27FC236}">
                <a16:creationId xmlns:a16="http://schemas.microsoft.com/office/drawing/2014/main" id="{AEE1726C-612E-41D7-9EC0-591DCFBAFF57}"/>
              </a:ext>
            </a:extLst>
          </p:cNvPr>
          <p:cNvGrpSpPr/>
          <p:nvPr/>
        </p:nvGrpSpPr>
        <p:grpSpPr>
          <a:xfrm>
            <a:off x="7271148" y="3742349"/>
            <a:ext cx="2314341" cy="1209285"/>
            <a:chOff x="7271148" y="3742349"/>
            <a:chExt cx="2314341" cy="1209285"/>
          </a:xfrm>
        </p:grpSpPr>
        <p:sp>
          <p:nvSpPr>
            <p:cNvPr id="224" name="Прямоугольник 223">
              <a:extLst>
                <a:ext uri="{FF2B5EF4-FFF2-40B4-BE49-F238E27FC236}">
                  <a16:creationId xmlns:a16="http://schemas.microsoft.com/office/drawing/2014/main" id="{0A055A93-7E2B-465C-98C5-386279EE611B}"/>
                </a:ext>
              </a:extLst>
            </p:cNvPr>
            <p:cNvSpPr/>
            <p:nvPr/>
          </p:nvSpPr>
          <p:spPr>
            <a:xfrm>
              <a:off x="7685612" y="4084035"/>
              <a:ext cx="779044" cy="790014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pic>
          <p:nvPicPr>
            <p:cNvPr id="1060" name="Picture 3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39E5FDB3-8054-4D69-A8DE-AF2CCE72D6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14" y="4073246"/>
              <a:ext cx="788664" cy="788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6F8C47DD-1693-4D96-88B0-5D03CA110FFB}"/>
                </a:ext>
              </a:extLst>
            </p:cNvPr>
            <p:cNvSpPr txBox="1"/>
            <p:nvPr/>
          </p:nvSpPr>
          <p:spPr>
            <a:xfrm>
              <a:off x="8520193" y="4578312"/>
              <a:ext cx="1065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</a:rPr>
                <a:t>Задачи</a:t>
              </a:r>
            </a:p>
          </p:txBody>
        </p:sp>
        <p:sp>
          <p:nvSpPr>
            <p:cNvPr id="226" name="Овал 225">
              <a:extLst>
                <a:ext uri="{FF2B5EF4-FFF2-40B4-BE49-F238E27FC236}">
                  <a16:creationId xmlns:a16="http://schemas.microsoft.com/office/drawing/2014/main" id="{24B27568-A5FE-4BE0-8A60-CF14F2592AFE}"/>
                </a:ext>
              </a:extLst>
            </p:cNvPr>
            <p:cNvSpPr/>
            <p:nvPr/>
          </p:nvSpPr>
          <p:spPr>
            <a:xfrm>
              <a:off x="7782519" y="4029050"/>
              <a:ext cx="111074" cy="108713"/>
            </a:xfrm>
            <a:prstGeom prst="ellipse">
              <a:avLst/>
            </a:prstGeom>
            <a:solidFill>
              <a:srgbClr val="A568D2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400" b="1" dirty="0"/>
            </a:p>
          </p:txBody>
        </p:sp>
        <p:sp>
          <p:nvSpPr>
            <p:cNvPr id="227" name="Овал 226">
              <a:extLst>
                <a:ext uri="{FF2B5EF4-FFF2-40B4-BE49-F238E27FC236}">
                  <a16:creationId xmlns:a16="http://schemas.microsoft.com/office/drawing/2014/main" id="{D1F9DEF0-AA15-488E-95A6-7ED0E5AA8DF1}"/>
                </a:ext>
              </a:extLst>
            </p:cNvPr>
            <p:cNvSpPr/>
            <p:nvPr/>
          </p:nvSpPr>
          <p:spPr>
            <a:xfrm>
              <a:off x="7271148" y="3742349"/>
              <a:ext cx="111074" cy="108713"/>
            </a:xfrm>
            <a:prstGeom prst="ellipse">
              <a:avLst/>
            </a:prstGeom>
            <a:solidFill>
              <a:srgbClr val="A568D2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400" b="1" dirty="0"/>
            </a:p>
          </p:txBody>
        </p:sp>
        <p:sp>
          <p:nvSpPr>
            <p:cNvPr id="228" name="Овал 227">
              <a:extLst>
                <a:ext uri="{FF2B5EF4-FFF2-40B4-BE49-F238E27FC236}">
                  <a16:creationId xmlns:a16="http://schemas.microsoft.com/office/drawing/2014/main" id="{C1EA597D-2AA0-425A-8AF0-B492C3A4D998}"/>
                </a:ext>
              </a:extLst>
            </p:cNvPr>
            <p:cNvSpPr/>
            <p:nvPr/>
          </p:nvSpPr>
          <p:spPr>
            <a:xfrm>
              <a:off x="7630075" y="4507403"/>
              <a:ext cx="111074" cy="10871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229" name="Овал 228">
              <a:extLst>
                <a:ext uri="{FF2B5EF4-FFF2-40B4-BE49-F238E27FC236}">
                  <a16:creationId xmlns:a16="http://schemas.microsoft.com/office/drawing/2014/main" id="{F4A8D802-B789-431F-98C6-49382945FA5B}"/>
                </a:ext>
              </a:extLst>
            </p:cNvPr>
            <p:cNvSpPr/>
            <p:nvPr/>
          </p:nvSpPr>
          <p:spPr>
            <a:xfrm>
              <a:off x="7318747" y="4842921"/>
              <a:ext cx="111074" cy="10871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cxnSp>
          <p:nvCxnSpPr>
            <p:cNvPr id="159" name="Соединитель: уступ 158">
              <a:extLst>
                <a:ext uri="{FF2B5EF4-FFF2-40B4-BE49-F238E27FC236}">
                  <a16:creationId xmlns:a16="http://schemas.microsoft.com/office/drawing/2014/main" id="{D2D411BF-DAFC-410C-A623-A3D4CCA861E6}"/>
                </a:ext>
              </a:extLst>
            </p:cNvPr>
            <p:cNvCxnSpPr>
              <a:stCxn id="227" idx="6"/>
              <a:endCxn id="226" idx="0"/>
            </p:cNvCxnSpPr>
            <p:nvPr/>
          </p:nvCxnSpPr>
          <p:spPr>
            <a:xfrm>
              <a:off x="7382222" y="3796706"/>
              <a:ext cx="455834" cy="232344"/>
            </a:xfrm>
            <a:prstGeom prst="bentConnector2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Соединитель: уступ 230">
              <a:extLst>
                <a:ext uri="{FF2B5EF4-FFF2-40B4-BE49-F238E27FC236}">
                  <a16:creationId xmlns:a16="http://schemas.microsoft.com/office/drawing/2014/main" id="{9B42F29A-4A96-4866-9DC0-8D68DAABD25C}"/>
                </a:ext>
              </a:extLst>
            </p:cNvPr>
            <p:cNvCxnSpPr>
              <a:stCxn id="229" idx="0"/>
              <a:endCxn id="228" idx="2"/>
            </p:cNvCxnSpPr>
            <p:nvPr/>
          </p:nvCxnSpPr>
          <p:spPr>
            <a:xfrm rot="5400000" flipH="1" flipV="1">
              <a:off x="7361599" y="4574446"/>
              <a:ext cx="281161" cy="255791"/>
            </a:xfrm>
            <a:prstGeom prst="bentConnector2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5" name="Группа 254">
            <a:extLst>
              <a:ext uri="{FF2B5EF4-FFF2-40B4-BE49-F238E27FC236}">
                <a16:creationId xmlns:a16="http://schemas.microsoft.com/office/drawing/2014/main" id="{4ACF9E11-9A03-42B2-9C85-807277B190B1}"/>
              </a:ext>
            </a:extLst>
          </p:cNvPr>
          <p:cNvGrpSpPr/>
          <p:nvPr/>
        </p:nvGrpSpPr>
        <p:grpSpPr>
          <a:xfrm>
            <a:off x="6833049" y="5532705"/>
            <a:ext cx="111074" cy="667252"/>
            <a:chOff x="6833049" y="5532705"/>
            <a:chExt cx="111074" cy="667252"/>
          </a:xfrm>
        </p:grpSpPr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id="{96AF2287-EF8B-43C2-9CFE-506A987EEEDA}"/>
                </a:ext>
              </a:extLst>
            </p:cNvPr>
            <p:cNvSpPr/>
            <p:nvPr/>
          </p:nvSpPr>
          <p:spPr>
            <a:xfrm>
              <a:off x="6833049" y="6091244"/>
              <a:ext cx="111074" cy="10871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cxnSp>
          <p:nvCxnSpPr>
            <p:cNvPr id="84" name="Прямая соединительная линия 83">
              <a:extLst>
                <a:ext uri="{FF2B5EF4-FFF2-40B4-BE49-F238E27FC236}">
                  <a16:creationId xmlns:a16="http://schemas.microsoft.com/office/drawing/2014/main" id="{08C7FEF0-7BFB-43C4-A9A6-43A1A2EA8AC0}"/>
                </a:ext>
              </a:extLst>
            </p:cNvPr>
            <p:cNvCxnSpPr>
              <a:cxnSpLocks/>
              <a:stCxn id="83" idx="0"/>
              <a:endCxn id="85" idx="4"/>
            </p:cNvCxnSpPr>
            <p:nvPr/>
          </p:nvCxnSpPr>
          <p:spPr>
            <a:xfrm flipV="1">
              <a:off x="6888586" y="5641418"/>
              <a:ext cx="0" cy="449826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774450A3-BF65-46EF-9E20-2219808ABAD1}"/>
                </a:ext>
              </a:extLst>
            </p:cNvPr>
            <p:cNvSpPr/>
            <p:nvPr/>
          </p:nvSpPr>
          <p:spPr>
            <a:xfrm>
              <a:off x="6833049" y="5532705"/>
              <a:ext cx="111074" cy="10871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grpSp>
        <p:nvGrpSpPr>
          <p:cNvPr id="1061" name="Группа 1060">
            <a:extLst>
              <a:ext uri="{FF2B5EF4-FFF2-40B4-BE49-F238E27FC236}">
                <a16:creationId xmlns:a16="http://schemas.microsoft.com/office/drawing/2014/main" id="{AE8818B5-46BE-4EDE-8448-1C3DFC6BE20F}"/>
              </a:ext>
            </a:extLst>
          </p:cNvPr>
          <p:cNvGrpSpPr/>
          <p:nvPr/>
        </p:nvGrpSpPr>
        <p:grpSpPr>
          <a:xfrm>
            <a:off x="10762892" y="2059566"/>
            <a:ext cx="120888" cy="650201"/>
            <a:chOff x="10762892" y="2059566"/>
            <a:chExt cx="120888" cy="650201"/>
          </a:xfrm>
        </p:grpSpPr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C4DD25EE-195B-4C08-AD7E-181D40DC267F}"/>
                </a:ext>
              </a:extLst>
            </p:cNvPr>
            <p:cNvSpPr/>
            <p:nvPr/>
          </p:nvSpPr>
          <p:spPr>
            <a:xfrm>
              <a:off x="10772706" y="2601054"/>
              <a:ext cx="111074" cy="108713"/>
            </a:xfrm>
            <a:prstGeom prst="ellipse">
              <a:avLst/>
            </a:prstGeom>
            <a:solidFill>
              <a:srgbClr val="A568D2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400" b="1" dirty="0"/>
            </a:p>
          </p:txBody>
        </p:sp>
        <p:cxnSp>
          <p:nvCxnSpPr>
            <p:cNvPr id="74" name="Прямая соединительная линия 73">
              <a:extLst>
                <a:ext uri="{FF2B5EF4-FFF2-40B4-BE49-F238E27FC236}">
                  <a16:creationId xmlns:a16="http://schemas.microsoft.com/office/drawing/2014/main" id="{CE7DE555-2377-43A6-A115-39D5AE07095A}"/>
                </a:ext>
              </a:extLst>
            </p:cNvPr>
            <p:cNvCxnSpPr>
              <a:cxnSpLocks/>
              <a:stCxn id="73" idx="0"/>
              <a:endCxn id="75" idx="4"/>
            </p:cNvCxnSpPr>
            <p:nvPr/>
          </p:nvCxnSpPr>
          <p:spPr>
            <a:xfrm flipH="1" flipV="1">
              <a:off x="10818429" y="2168279"/>
              <a:ext cx="9814" cy="432775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0EE8838D-F094-4D2B-BD82-70F4149B621C}"/>
                </a:ext>
              </a:extLst>
            </p:cNvPr>
            <p:cNvSpPr/>
            <p:nvPr/>
          </p:nvSpPr>
          <p:spPr>
            <a:xfrm>
              <a:off x="10762892" y="2059566"/>
              <a:ext cx="111074" cy="108713"/>
            </a:xfrm>
            <a:prstGeom prst="ellipse">
              <a:avLst/>
            </a:prstGeom>
            <a:solidFill>
              <a:srgbClr val="A568D2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</p:txBody>
        </p:sp>
      </p:grpSp>
      <p:grpSp>
        <p:nvGrpSpPr>
          <p:cNvPr id="1064" name="Группа 1063">
            <a:extLst>
              <a:ext uri="{FF2B5EF4-FFF2-40B4-BE49-F238E27FC236}">
                <a16:creationId xmlns:a16="http://schemas.microsoft.com/office/drawing/2014/main" id="{D9B0A6A6-4E18-42E1-8BA0-F032FDDEDB3C}"/>
              </a:ext>
            </a:extLst>
          </p:cNvPr>
          <p:cNvGrpSpPr/>
          <p:nvPr/>
        </p:nvGrpSpPr>
        <p:grpSpPr>
          <a:xfrm>
            <a:off x="9081837" y="3301198"/>
            <a:ext cx="2235944" cy="2863399"/>
            <a:chOff x="9081837" y="3301198"/>
            <a:chExt cx="2235944" cy="2863399"/>
          </a:xfrm>
        </p:grpSpPr>
        <p:grpSp>
          <p:nvGrpSpPr>
            <p:cNvPr id="205" name="Группа 204">
              <a:extLst>
                <a:ext uri="{FF2B5EF4-FFF2-40B4-BE49-F238E27FC236}">
                  <a16:creationId xmlns:a16="http://schemas.microsoft.com/office/drawing/2014/main" id="{6FEAE155-03D0-4815-B671-8CE5CA521E11}"/>
                </a:ext>
              </a:extLst>
            </p:cNvPr>
            <p:cNvGrpSpPr/>
            <p:nvPr/>
          </p:nvGrpSpPr>
          <p:grpSpPr>
            <a:xfrm>
              <a:off x="9921831" y="4784427"/>
              <a:ext cx="1395950" cy="802634"/>
              <a:chOff x="6353373" y="4778238"/>
              <a:chExt cx="1395950" cy="802634"/>
            </a:xfrm>
          </p:grpSpPr>
          <p:sp>
            <p:nvSpPr>
              <p:cNvPr id="206" name="Овал 205">
                <a:extLst>
                  <a:ext uri="{FF2B5EF4-FFF2-40B4-BE49-F238E27FC236}">
                    <a16:creationId xmlns:a16="http://schemas.microsoft.com/office/drawing/2014/main" id="{429BE4A8-59E8-419F-A38C-42C2E3BB4F3E}"/>
                  </a:ext>
                </a:extLst>
              </p:cNvPr>
              <p:cNvSpPr/>
              <p:nvPr/>
            </p:nvSpPr>
            <p:spPr>
              <a:xfrm>
                <a:off x="6353373" y="4778238"/>
                <a:ext cx="1395950" cy="802634"/>
              </a:xfrm>
              <a:prstGeom prst="ellipse">
                <a:avLst/>
              </a:prstGeom>
              <a:no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/>
              </a:p>
            </p:txBody>
          </p:sp>
          <p:grpSp>
            <p:nvGrpSpPr>
              <p:cNvPr id="207" name="Группа 206">
                <a:extLst>
                  <a:ext uri="{FF2B5EF4-FFF2-40B4-BE49-F238E27FC236}">
                    <a16:creationId xmlns:a16="http://schemas.microsoft.com/office/drawing/2014/main" id="{5B503F08-2467-4EE7-9A18-E14863A8B366}"/>
                  </a:ext>
                </a:extLst>
              </p:cNvPr>
              <p:cNvGrpSpPr/>
              <p:nvPr/>
            </p:nvGrpSpPr>
            <p:grpSpPr>
              <a:xfrm>
                <a:off x="6598718" y="4908188"/>
                <a:ext cx="921541" cy="495148"/>
                <a:chOff x="6381284" y="4538128"/>
                <a:chExt cx="1360147" cy="684890"/>
              </a:xfrm>
            </p:grpSpPr>
            <p:pic>
              <p:nvPicPr>
                <p:cNvPr id="208" name="Picture 14" descr="ÐÐ¾ÑÐ¾Ð¶ÐµÐµ Ð¸Ð·Ð¾Ð±ÑÐ°Ð¶ÐµÐ½Ð¸Ðµ">
                  <a:extLst>
                    <a:ext uri="{FF2B5EF4-FFF2-40B4-BE49-F238E27FC236}">
                      <a16:creationId xmlns:a16="http://schemas.microsoft.com/office/drawing/2014/main" id="{9B2CD985-D76D-4058-8FD3-A231770C2D2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35585" y="4538128"/>
                  <a:ext cx="452923" cy="4806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9" name="Picture 14" descr="ÐÐ¾ÑÐ¾Ð¶ÐµÐµ Ð¸Ð·Ð¾Ð±ÑÐ°Ð¶ÐµÐ½Ð¸Ðµ">
                  <a:extLst>
                    <a:ext uri="{FF2B5EF4-FFF2-40B4-BE49-F238E27FC236}">
                      <a16:creationId xmlns:a16="http://schemas.microsoft.com/office/drawing/2014/main" id="{C9AD2F7D-B66E-492F-B163-20688BC74E1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88508" y="4741431"/>
                  <a:ext cx="452923" cy="4806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0" name="Picture 14" descr="ÐÐ¾ÑÐ¾Ð¶ÐµÐµ Ð¸Ð·Ð¾Ð±ÑÐ°Ð¶ÐµÐ½Ð¸Ðµ">
                  <a:extLst>
                    <a:ext uri="{FF2B5EF4-FFF2-40B4-BE49-F238E27FC236}">
                      <a16:creationId xmlns:a16="http://schemas.microsoft.com/office/drawing/2014/main" id="{AA3F98AE-56E0-40E3-8931-1BC9AE0AF6C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81284" y="4742321"/>
                  <a:ext cx="452923" cy="4806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30EDE1B-A4F5-4FF6-923B-19328D7EEE79}"/>
                </a:ext>
              </a:extLst>
            </p:cNvPr>
            <p:cNvSpPr txBox="1"/>
            <p:nvPr/>
          </p:nvSpPr>
          <p:spPr>
            <a:xfrm>
              <a:off x="9081837" y="5579822"/>
              <a:ext cx="15379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</a:rPr>
                <a:t>Руководители и Партнеры</a:t>
              </a:r>
            </a:p>
          </p:txBody>
        </p:sp>
        <p:grpSp>
          <p:nvGrpSpPr>
            <p:cNvPr id="1063" name="Группа 1062">
              <a:extLst>
                <a:ext uri="{FF2B5EF4-FFF2-40B4-BE49-F238E27FC236}">
                  <a16:creationId xmlns:a16="http://schemas.microsoft.com/office/drawing/2014/main" id="{0AE6C658-9244-4730-B8A5-C300FB16C131}"/>
                </a:ext>
              </a:extLst>
            </p:cNvPr>
            <p:cNvGrpSpPr/>
            <p:nvPr/>
          </p:nvGrpSpPr>
          <p:grpSpPr>
            <a:xfrm>
              <a:off x="10564269" y="3301198"/>
              <a:ext cx="310041" cy="1538065"/>
              <a:chOff x="10564269" y="3301198"/>
              <a:chExt cx="310041" cy="1538065"/>
            </a:xfrm>
          </p:grpSpPr>
          <p:sp>
            <p:nvSpPr>
              <p:cNvPr id="126" name="Овал 125">
                <a:extLst>
                  <a:ext uri="{FF2B5EF4-FFF2-40B4-BE49-F238E27FC236}">
                    <a16:creationId xmlns:a16="http://schemas.microsoft.com/office/drawing/2014/main" id="{3CE29A89-F8AB-43AB-AB19-FB9BB8381573}"/>
                  </a:ext>
                </a:extLst>
              </p:cNvPr>
              <p:cNvSpPr/>
              <p:nvPr/>
            </p:nvSpPr>
            <p:spPr>
              <a:xfrm>
                <a:off x="10564269" y="4730550"/>
                <a:ext cx="111074" cy="1087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/>
              </a:p>
            </p:txBody>
          </p:sp>
          <p:sp>
            <p:nvSpPr>
              <p:cNvPr id="127" name="Овал 126">
                <a:extLst>
                  <a:ext uri="{FF2B5EF4-FFF2-40B4-BE49-F238E27FC236}">
                    <a16:creationId xmlns:a16="http://schemas.microsoft.com/office/drawing/2014/main" id="{1F1F4D27-C3D2-470A-8095-84936BB00501}"/>
                  </a:ext>
                </a:extLst>
              </p:cNvPr>
              <p:cNvSpPr/>
              <p:nvPr/>
            </p:nvSpPr>
            <p:spPr>
              <a:xfrm>
                <a:off x="10763236" y="3301198"/>
                <a:ext cx="111074" cy="1087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/>
              </a:p>
            </p:txBody>
          </p:sp>
          <p:cxnSp>
            <p:nvCxnSpPr>
              <p:cNvPr id="115" name="Соединитель: уступ 114">
                <a:extLst>
                  <a:ext uri="{FF2B5EF4-FFF2-40B4-BE49-F238E27FC236}">
                    <a16:creationId xmlns:a16="http://schemas.microsoft.com/office/drawing/2014/main" id="{EC94DD91-7323-4779-A195-CE16D2FCC2F2}"/>
                  </a:ext>
                </a:extLst>
              </p:cNvPr>
              <p:cNvCxnSpPr>
                <a:cxnSpLocks/>
                <a:stCxn id="127" idx="4"/>
                <a:endCxn id="126" idx="0"/>
              </p:cNvCxnSpPr>
              <p:nvPr/>
            </p:nvCxnSpPr>
            <p:spPr>
              <a:xfrm rot="5400000">
                <a:off x="10058971" y="3970747"/>
                <a:ext cx="1320639" cy="198967"/>
              </a:xfrm>
              <a:prstGeom prst="bentConnector3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65" name="Группа 1064">
            <a:extLst>
              <a:ext uri="{FF2B5EF4-FFF2-40B4-BE49-F238E27FC236}">
                <a16:creationId xmlns:a16="http://schemas.microsoft.com/office/drawing/2014/main" id="{A87F143C-F8AC-4935-B941-559B32DA75F6}"/>
              </a:ext>
            </a:extLst>
          </p:cNvPr>
          <p:cNvGrpSpPr/>
          <p:nvPr/>
        </p:nvGrpSpPr>
        <p:grpSpPr>
          <a:xfrm>
            <a:off x="10564269" y="5541511"/>
            <a:ext cx="111074" cy="655822"/>
            <a:chOff x="10564269" y="5541511"/>
            <a:chExt cx="111074" cy="655822"/>
          </a:xfrm>
        </p:grpSpPr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09EFDCDC-1BDF-43CB-A97D-68483A4BAB8A}"/>
                </a:ext>
              </a:extLst>
            </p:cNvPr>
            <p:cNvSpPr/>
            <p:nvPr/>
          </p:nvSpPr>
          <p:spPr>
            <a:xfrm>
              <a:off x="10564269" y="6088620"/>
              <a:ext cx="111074" cy="10871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cxnSp>
          <p:nvCxnSpPr>
            <p:cNvPr id="90" name="Прямая соединительная линия 89">
              <a:extLst>
                <a:ext uri="{FF2B5EF4-FFF2-40B4-BE49-F238E27FC236}">
                  <a16:creationId xmlns:a16="http://schemas.microsoft.com/office/drawing/2014/main" id="{11DA1730-0EAF-4E18-9135-43B0D7BDD1A7}"/>
                </a:ext>
              </a:extLst>
            </p:cNvPr>
            <p:cNvCxnSpPr>
              <a:cxnSpLocks/>
              <a:stCxn id="89" idx="0"/>
              <a:endCxn id="91" idx="4"/>
            </p:cNvCxnSpPr>
            <p:nvPr/>
          </p:nvCxnSpPr>
          <p:spPr>
            <a:xfrm flipV="1">
              <a:off x="10619806" y="5650224"/>
              <a:ext cx="0" cy="438396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Овал 90">
              <a:extLst>
                <a:ext uri="{FF2B5EF4-FFF2-40B4-BE49-F238E27FC236}">
                  <a16:creationId xmlns:a16="http://schemas.microsoft.com/office/drawing/2014/main" id="{C028B658-0EE9-471B-AB32-DE4A117FB194}"/>
                </a:ext>
              </a:extLst>
            </p:cNvPr>
            <p:cNvSpPr/>
            <p:nvPr/>
          </p:nvSpPr>
          <p:spPr>
            <a:xfrm>
              <a:off x="10564269" y="5541511"/>
              <a:ext cx="111074" cy="10871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56870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DBA8850A-3D7D-4F53-BAA0-C0AAD2288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36" y="1899664"/>
            <a:ext cx="7119640" cy="3394596"/>
          </a:xfrm>
          <a:prstGeom prst="rect">
            <a:avLst/>
          </a:prstGeom>
        </p:spPr>
      </p:pic>
      <p:sp>
        <p:nvSpPr>
          <p:cNvPr id="25" name="Прямоугольник: скругленные углы 24">
            <a:hlinkClick r:id="rId3"/>
            <a:extLst>
              <a:ext uri="{FF2B5EF4-FFF2-40B4-BE49-F238E27FC236}">
                <a16:creationId xmlns:a16="http://schemas.microsoft.com/office/drawing/2014/main" id="{4C8EF561-C839-412F-BA61-92E804D3AA8B}"/>
              </a:ext>
            </a:extLst>
          </p:cNvPr>
          <p:cNvSpPr/>
          <p:nvPr/>
        </p:nvSpPr>
        <p:spPr>
          <a:xfrm>
            <a:off x="5140333" y="153764"/>
            <a:ext cx="1660713" cy="82150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/>
          </a:p>
        </p:txBody>
      </p:sp>
      <p:sp>
        <p:nvSpPr>
          <p:cNvPr id="8" name="Прямоугольник: скругленные углы 7">
            <a:hlinkClick r:id="rId4"/>
            <a:extLst>
              <a:ext uri="{FF2B5EF4-FFF2-40B4-BE49-F238E27FC236}">
                <a16:creationId xmlns:a16="http://schemas.microsoft.com/office/drawing/2014/main" id="{0DF9C1CA-0423-4EF3-ACD7-D71446E1B0B7}"/>
              </a:ext>
            </a:extLst>
          </p:cNvPr>
          <p:cNvSpPr/>
          <p:nvPr/>
        </p:nvSpPr>
        <p:spPr>
          <a:xfrm>
            <a:off x="7471155" y="143913"/>
            <a:ext cx="1660713" cy="82150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FA2438-76C1-4E1E-A20F-EAEF6F3AA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4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Сервис</a:t>
            </a:r>
            <a:r>
              <a:rPr lang="en-US" sz="4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SES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A281D6-839D-4C50-BA14-6F1F6033D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8" y="2481944"/>
            <a:ext cx="3363974" cy="3732590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r>
              <a:rPr lang="en-US" sz="2200" dirty="0" err="1">
                <a:solidFill>
                  <a:schemeClr val="bg1"/>
                </a:solidFill>
              </a:rPr>
              <a:t>Магазин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заказа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товаров</a:t>
            </a:r>
            <a:r>
              <a:rPr lang="en-US" sz="2200" dirty="0">
                <a:solidFill>
                  <a:schemeClr val="bg1"/>
                </a:solidFill>
              </a:rPr>
              <a:t> и </a:t>
            </a:r>
            <a:r>
              <a:rPr lang="en-US" sz="2200" dirty="0" err="1">
                <a:solidFill>
                  <a:schemeClr val="bg1"/>
                </a:solidFill>
              </a:rPr>
              <a:t>услуг</a:t>
            </a:r>
            <a:r>
              <a:rPr lang="en-US" sz="2200" dirty="0">
                <a:solidFill>
                  <a:schemeClr val="bg1"/>
                </a:solidFill>
              </a:rPr>
              <a:t>;</a:t>
            </a:r>
          </a:p>
          <a:p>
            <a:r>
              <a:rPr lang="en-US" sz="2200" dirty="0" err="1">
                <a:solidFill>
                  <a:schemeClr val="bg1"/>
                </a:solidFill>
              </a:rPr>
              <a:t>Простой</a:t>
            </a:r>
            <a:r>
              <a:rPr lang="en-US" sz="2200" dirty="0">
                <a:solidFill>
                  <a:schemeClr val="bg1"/>
                </a:solidFill>
              </a:rPr>
              <a:t> и </a:t>
            </a:r>
            <a:r>
              <a:rPr lang="en-US" sz="2200" dirty="0" err="1">
                <a:solidFill>
                  <a:schemeClr val="bg1"/>
                </a:solidFill>
              </a:rPr>
              <a:t>логичный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интерфейс</a:t>
            </a:r>
            <a:r>
              <a:rPr lang="en-US" sz="2200" dirty="0">
                <a:solidFill>
                  <a:schemeClr val="bg1"/>
                </a:solidFill>
              </a:rPr>
              <a:t>;</a:t>
            </a:r>
          </a:p>
          <a:p>
            <a:r>
              <a:rPr lang="en-US" sz="2200" dirty="0" err="1">
                <a:solidFill>
                  <a:schemeClr val="bg1"/>
                </a:solidFill>
              </a:rPr>
              <a:t>Самостоятельный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заказ</a:t>
            </a:r>
            <a:r>
              <a:rPr lang="en-US" sz="2200" dirty="0">
                <a:solidFill>
                  <a:schemeClr val="bg1"/>
                </a:solidFill>
              </a:rPr>
              <a:t>;</a:t>
            </a:r>
          </a:p>
          <a:p>
            <a:r>
              <a:rPr lang="en-US" sz="2200" dirty="0" err="1">
                <a:solidFill>
                  <a:schemeClr val="bg1"/>
                </a:solidFill>
              </a:rPr>
              <a:t>Настройка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разбора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почты</a:t>
            </a:r>
            <a:r>
              <a:rPr lang="en-US" sz="2200" dirty="0">
                <a:solidFill>
                  <a:schemeClr val="bg1"/>
                </a:solidFill>
              </a:rPr>
              <a:t> (</a:t>
            </a:r>
            <a:r>
              <a:rPr lang="en-US" sz="2200" dirty="0" err="1">
                <a:solidFill>
                  <a:schemeClr val="bg1"/>
                </a:solidFill>
              </a:rPr>
              <a:t>для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мониторинга</a:t>
            </a:r>
            <a:r>
              <a:rPr lang="en-US" sz="2200" dirty="0">
                <a:solidFill>
                  <a:schemeClr val="bg1"/>
                </a:solidFill>
              </a:rPr>
              <a:t> и </a:t>
            </a:r>
            <a:r>
              <a:rPr lang="en-US" sz="2200" dirty="0" err="1">
                <a:solidFill>
                  <a:schemeClr val="bg1"/>
                </a:solidFill>
              </a:rPr>
              <a:t>писем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пользователей</a:t>
            </a:r>
            <a:r>
              <a:rPr lang="en-US" sz="2200" dirty="0">
                <a:solidFill>
                  <a:schemeClr val="bg1"/>
                </a:solidFill>
              </a:rPr>
              <a:t>);</a:t>
            </a:r>
          </a:p>
          <a:p>
            <a:r>
              <a:rPr lang="en-US" sz="2200" dirty="0" err="1">
                <a:solidFill>
                  <a:schemeClr val="bg1"/>
                </a:solidFill>
              </a:rPr>
              <a:t>Работа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пользователя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оператора</a:t>
            </a:r>
            <a:r>
              <a:rPr lang="en-US" sz="2200" dirty="0">
                <a:solidFill>
                  <a:schemeClr val="bg1"/>
                </a:solidFill>
              </a:rPr>
              <a:t> и </a:t>
            </a:r>
            <a:r>
              <a:rPr lang="en-US" sz="2200" dirty="0" err="1">
                <a:solidFill>
                  <a:schemeClr val="bg1"/>
                </a:solidFill>
              </a:rPr>
              <a:t>исполнителя</a:t>
            </a:r>
            <a:r>
              <a:rPr lang="en-US" sz="2200" dirty="0">
                <a:solidFill>
                  <a:schemeClr val="bg1"/>
                </a:solidFill>
              </a:rPr>
              <a:t> в </a:t>
            </a:r>
            <a:r>
              <a:rPr lang="en-US" sz="2200" dirty="0" err="1">
                <a:solidFill>
                  <a:schemeClr val="bg1"/>
                </a:solidFill>
              </a:rPr>
              <a:t>едином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пространстве</a:t>
            </a:r>
            <a:r>
              <a:rPr lang="en-US" sz="2200" dirty="0">
                <a:solidFill>
                  <a:schemeClr val="bg1"/>
                </a:solidFill>
              </a:rPr>
              <a:t>;</a:t>
            </a:r>
          </a:p>
          <a:p>
            <a:r>
              <a:rPr lang="ru-RU" sz="2200" dirty="0">
                <a:solidFill>
                  <a:schemeClr val="bg1"/>
                </a:solidFill>
              </a:rPr>
              <a:t>Оценка достижения целевых показателей по качеству обслуживания.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125E12-4D5E-4C1D-A8A0-D41485A0C52F}"/>
              </a:ext>
            </a:extLst>
          </p:cNvPr>
          <p:cNvSpPr txBox="1"/>
          <p:nvPr/>
        </p:nvSpPr>
        <p:spPr>
          <a:xfrm>
            <a:off x="6522098" y="1072792"/>
            <a:ext cx="5158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Профиль пользователя (включая Доступ и Активы)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CC8E54D2-724E-4BBB-AC8D-74DAEE476265}"/>
              </a:ext>
            </a:extLst>
          </p:cNvPr>
          <p:cNvCxnSpPr/>
          <p:nvPr/>
        </p:nvCxnSpPr>
        <p:spPr>
          <a:xfrm>
            <a:off x="6540759" y="1442124"/>
            <a:ext cx="5141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DCDAAAC-7BF5-44B5-9891-0A6C51B2D90D}"/>
              </a:ext>
            </a:extLst>
          </p:cNvPr>
          <p:cNvCxnSpPr/>
          <p:nvPr/>
        </p:nvCxnSpPr>
        <p:spPr>
          <a:xfrm>
            <a:off x="10207690" y="1442124"/>
            <a:ext cx="569167" cy="437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91D590D-AF68-467F-839C-AB9DA80C1BCB}"/>
              </a:ext>
            </a:extLst>
          </p:cNvPr>
          <p:cNvCxnSpPr/>
          <p:nvPr/>
        </p:nvCxnSpPr>
        <p:spPr>
          <a:xfrm flipH="1">
            <a:off x="6195527" y="4817497"/>
            <a:ext cx="345232" cy="416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BB78A5C5-645A-4C88-8220-525B2B2C8EBB}"/>
              </a:ext>
            </a:extLst>
          </p:cNvPr>
          <p:cNvCxnSpPr>
            <a:cxnSpLocks/>
          </p:cNvCxnSpPr>
          <p:nvPr/>
        </p:nvCxnSpPr>
        <p:spPr>
          <a:xfrm>
            <a:off x="4926563" y="5255008"/>
            <a:ext cx="2677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F81782A-E5E0-48AE-B19E-D5CDC3B0BE23}"/>
              </a:ext>
            </a:extLst>
          </p:cNvPr>
          <p:cNvSpPr txBox="1"/>
          <p:nvPr/>
        </p:nvSpPr>
        <p:spPr>
          <a:xfrm>
            <a:off x="4851536" y="5275544"/>
            <a:ext cx="2962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Повторяющиеся обращения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12F12C-825F-465C-BEE3-CE47B06CD91D}"/>
              </a:ext>
            </a:extLst>
          </p:cNvPr>
          <p:cNvSpPr txBox="1"/>
          <p:nvPr/>
        </p:nvSpPr>
        <p:spPr>
          <a:xfrm>
            <a:off x="8651643" y="5294205"/>
            <a:ext cx="3730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Информирование пользователей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863FB3E5-9CDD-484A-9549-B5BF7915BE29}"/>
              </a:ext>
            </a:extLst>
          </p:cNvPr>
          <p:cNvCxnSpPr/>
          <p:nvPr/>
        </p:nvCxnSpPr>
        <p:spPr>
          <a:xfrm flipH="1">
            <a:off x="8828927" y="5275544"/>
            <a:ext cx="2852084" cy="18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E813FCC-2801-4905-B339-C191F4054A94}"/>
              </a:ext>
            </a:extLst>
          </p:cNvPr>
          <p:cNvSpPr txBox="1"/>
          <p:nvPr/>
        </p:nvSpPr>
        <p:spPr>
          <a:xfrm>
            <a:off x="4851536" y="1510303"/>
            <a:ext cx="314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Каталог услуг и поиск по нему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56B8C894-5229-468B-93A5-5F94C7ECD203}"/>
              </a:ext>
            </a:extLst>
          </p:cNvPr>
          <p:cNvCxnSpPr/>
          <p:nvPr/>
        </p:nvCxnSpPr>
        <p:spPr>
          <a:xfrm>
            <a:off x="4851536" y="1879635"/>
            <a:ext cx="3154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6BA54F4B-0A19-4780-866C-3A7909852E49}"/>
              </a:ext>
            </a:extLst>
          </p:cNvPr>
          <p:cNvCxnSpPr>
            <a:cxnSpLocks/>
          </p:cNvCxnSpPr>
          <p:nvPr/>
        </p:nvCxnSpPr>
        <p:spPr>
          <a:xfrm flipH="1">
            <a:off x="5799301" y="1879635"/>
            <a:ext cx="834765" cy="8355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39A4E778-3565-48D7-9E2C-DCAA8AA9DD87}"/>
              </a:ext>
            </a:extLst>
          </p:cNvPr>
          <p:cNvCxnSpPr/>
          <p:nvPr/>
        </p:nvCxnSpPr>
        <p:spPr>
          <a:xfrm flipH="1" flipV="1">
            <a:off x="6643396" y="1879634"/>
            <a:ext cx="1049637" cy="361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17BEA38-1C72-4061-A101-7250B90D8188}"/>
              </a:ext>
            </a:extLst>
          </p:cNvPr>
          <p:cNvSpPr txBox="1"/>
          <p:nvPr/>
        </p:nvSpPr>
        <p:spPr>
          <a:xfrm>
            <a:off x="4926563" y="6305458"/>
            <a:ext cx="7123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… и многое другое, о чем мы с гордостью расскажем на семинаре!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12FEFA-7957-4ED8-B4E6-FD5D8EA029D5}"/>
              </a:ext>
            </a:extLst>
          </p:cNvPr>
          <p:cNvSpPr txBox="1"/>
          <p:nvPr/>
        </p:nvSpPr>
        <p:spPr>
          <a:xfrm>
            <a:off x="5351630" y="260949"/>
            <a:ext cx="1291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/>
                </a:solidFill>
                <a:hlinkClick r:id="rId3"/>
              </a:rPr>
              <a:t>Облачный сервис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9EEC63-E90A-460B-BCF7-887924739EBD}"/>
              </a:ext>
            </a:extLst>
          </p:cNvPr>
          <p:cNvSpPr txBox="1"/>
          <p:nvPr/>
        </p:nvSpPr>
        <p:spPr>
          <a:xfrm>
            <a:off x="7471155" y="272575"/>
            <a:ext cx="1660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/>
                </a:solidFill>
                <a:hlinkClick r:id="rId4"/>
              </a:rPr>
              <a:t>Собственная разработка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09B0517-DB56-4918-A421-7E6966295D51}"/>
              </a:ext>
            </a:extLst>
          </p:cNvPr>
          <p:cNvGrpSpPr/>
          <p:nvPr/>
        </p:nvGrpSpPr>
        <p:grpSpPr>
          <a:xfrm>
            <a:off x="9790625" y="142121"/>
            <a:ext cx="1663968" cy="821503"/>
            <a:chOff x="9790625" y="142121"/>
            <a:chExt cx="1663968" cy="821503"/>
          </a:xfrm>
        </p:grpSpPr>
        <p:sp>
          <p:nvSpPr>
            <p:cNvPr id="26" name="Прямоугольник: скругленные углы 25">
              <a:hlinkClick r:id="rId5"/>
              <a:extLst>
                <a:ext uri="{FF2B5EF4-FFF2-40B4-BE49-F238E27FC236}">
                  <a16:creationId xmlns:a16="http://schemas.microsoft.com/office/drawing/2014/main" id="{1C401020-5666-49E7-8795-58D6F463132C}"/>
                </a:ext>
              </a:extLst>
            </p:cNvPr>
            <p:cNvSpPr/>
            <p:nvPr/>
          </p:nvSpPr>
          <p:spPr>
            <a:xfrm>
              <a:off x="9793880" y="142121"/>
              <a:ext cx="1660713" cy="82150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6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6BA872A-6B58-47F4-B246-6C0DB95DF38A}"/>
                </a:ext>
              </a:extLst>
            </p:cNvPr>
            <p:cNvSpPr txBox="1"/>
            <p:nvPr/>
          </p:nvSpPr>
          <p:spPr>
            <a:xfrm>
              <a:off x="9790625" y="271109"/>
              <a:ext cx="16607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accent1"/>
                  </a:solidFill>
                  <a:hlinkClick r:id="rId5"/>
                </a:rPr>
                <a:t>Облако</a:t>
              </a:r>
              <a:r>
                <a:rPr lang="en-US" sz="1600" b="1" dirty="0">
                  <a:solidFill>
                    <a:schemeClr val="accent1"/>
                  </a:solidFill>
                  <a:hlinkClick r:id="rId5"/>
                </a:rPr>
                <a:t> </a:t>
              </a:r>
              <a:r>
                <a:rPr lang="ru-RU" sz="1600" b="1" dirty="0">
                  <a:solidFill>
                    <a:schemeClr val="accent1"/>
                  </a:solidFill>
                  <a:hlinkClick r:id="rId5"/>
                </a:rPr>
                <a:t>в РФ</a:t>
              </a:r>
            </a:p>
            <a:p>
              <a:pPr algn="ctr"/>
              <a:r>
                <a:rPr lang="en-US" sz="1600" b="1" dirty="0">
                  <a:solidFill>
                    <a:schemeClr val="accent1"/>
                  </a:solidFill>
                  <a:hlinkClick r:id="rId5"/>
                </a:rPr>
                <a:t>Mail.ru</a:t>
              </a:r>
              <a:r>
                <a:rPr lang="ru-RU" sz="1600" b="1" dirty="0">
                  <a:solidFill>
                    <a:schemeClr val="accent1"/>
                  </a:solidFill>
                </a:rPr>
                <a:t>, </a:t>
              </a:r>
              <a:r>
                <a:rPr lang="en-US" sz="1600" b="1" dirty="0">
                  <a:solidFill>
                    <a:schemeClr val="accent1"/>
                  </a:solidFill>
                  <a:hlinkClick r:id="rId6"/>
                </a:rPr>
                <a:t>Yandex</a:t>
              </a:r>
              <a:r>
                <a:rPr lang="en-US" sz="1600" b="1" dirty="0">
                  <a:solidFill>
                    <a:schemeClr val="accent1"/>
                  </a:solidFill>
                </a:rPr>
                <a:t> </a:t>
              </a:r>
              <a:endParaRPr lang="ru-RU" sz="16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Прямоугольник: скругленные углы 12">
            <a:hlinkClick r:id="rId7"/>
            <a:extLst>
              <a:ext uri="{FF2B5EF4-FFF2-40B4-BE49-F238E27FC236}">
                <a16:creationId xmlns:a16="http://schemas.microsoft.com/office/drawing/2014/main" id="{B31BCCEC-655F-4AC1-AEB8-62A73402D0A3}"/>
              </a:ext>
            </a:extLst>
          </p:cNvPr>
          <p:cNvSpPr/>
          <p:nvPr/>
        </p:nvSpPr>
        <p:spPr>
          <a:xfrm>
            <a:off x="5213341" y="5710824"/>
            <a:ext cx="1462418" cy="5260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D0343B7C-31ED-46B0-BEFF-D7FD083144CE}"/>
              </a:ext>
            </a:extLst>
          </p:cNvPr>
          <p:cNvSpPr/>
          <p:nvPr/>
        </p:nvSpPr>
        <p:spPr>
          <a:xfrm>
            <a:off x="6882664" y="5710824"/>
            <a:ext cx="1462418" cy="5260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F97C94E7-424C-48BB-83CB-FD926FE7C1A3}"/>
              </a:ext>
            </a:extLst>
          </p:cNvPr>
          <p:cNvSpPr/>
          <p:nvPr/>
        </p:nvSpPr>
        <p:spPr>
          <a:xfrm>
            <a:off x="8484391" y="5710824"/>
            <a:ext cx="1462418" cy="5260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880714F3-8BB4-48E0-9430-1C29C7562936}"/>
              </a:ext>
            </a:extLst>
          </p:cNvPr>
          <p:cNvSpPr/>
          <p:nvPr/>
        </p:nvSpPr>
        <p:spPr>
          <a:xfrm>
            <a:off x="10086118" y="5691748"/>
            <a:ext cx="1462418" cy="5260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/>
          </a:p>
        </p:txBody>
      </p:sp>
      <p:sp>
        <p:nvSpPr>
          <p:cNvPr id="15" name="TextBox 14">
            <a:hlinkClick r:id="rId7"/>
            <a:extLst>
              <a:ext uri="{FF2B5EF4-FFF2-40B4-BE49-F238E27FC236}">
                <a16:creationId xmlns:a16="http://schemas.microsoft.com/office/drawing/2014/main" id="{32E718BF-417A-4235-AE26-83785C3E2D48}"/>
              </a:ext>
            </a:extLst>
          </p:cNvPr>
          <p:cNvSpPr txBox="1"/>
          <p:nvPr/>
        </p:nvSpPr>
        <p:spPr>
          <a:xfrm>
            <a:off x="5210374" y="5841313"/>
            <a:ext cx="1487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</a:rPr>
              <a:t>Для Пользователей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81CE603-FEF3-4EEF-84A6-6BE8FC6A0F2A}"/>
              </a:ext>
            </a:extLst>
          </p:cNvPr>
          <p:cNvSpPr txBox="1"/>
          <p:nvPr/>
        </p:nvSpPr>
        <p:spPr>
          <a:xfrm>
            <a:off x="6905617" y="5841313"/>
            <a:ext cx="1432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</a:rPr>
              <a:t>Для Исполнителей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F7FFB0F-FF7C-421A-BDAA-A4040BFAE1CC}"/>
              </a:ext>
            </a:extLst>
          </p:cNvPr>
          <p:cNvSpPr txBox="1"/>
          <p:nvPr/>
        </p:nvSpPr>
        <p:spPr>
          <a:xfrm>
            <a:off x="8525989" y="5841313"/>
            <a:ext cx="1379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</a:rPr>
              <a:t>Для Согласующих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DED3FD1-D53A-460B-BDDF-5D188972F836}"/>
              </a:ext>
            </a:extLst>
          </p:cNvPr>
          <p:cNvSpPr txBox="1"/>
          <p:nvPr/>
        </p:nvSpPr>
        <p:spPr>
          <a:xfrm>
            <a:off x="10051888" y="5837765"/>
            <a:ext cx="14956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</a:rPr>
              <a:t>Для Руководителей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B2A1AC2-996B-475A-9F26-0806EBAAA2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76857" y="2617996"/>
            <a:ext cx="1136726" cy="704918"/>
          </a:xfrm>
          <a:prstGeom prst="rect">
            <a:avLst/>
          </a:prstGeo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B8D96EB5-11C8-4D41-BD01-839EBE350BDC}"/>
              </a:ext>
            </a:extLst>
          </p:cNvPr>
          <p:cNvCxnSpPr>
            <a:cxnSpLocks/>
          </p:cNvCxnSpPr>
          <p:nvPr/>
        </p:nvCxnSpPr>
        <p:spPr>
          <a:xfrm flipH="1">
            <a:off x="10310328" y="3322914"/>
            <a:ext cx="672632" cy="1952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hlinkClick r:id="rId9"/>
            <a:extLst>
              <a:ext uri="{FF2B5EF4-FFF2-40B4-BE49-F238E27FC236}">
                <a16:creationId xmlns:a16="http://schemas.microsoft.com/office/drawing/2014/main" id="{3E36AA6C-6196-44FA-BEC6-204C71CABD99}"/>
              </a:ext>
            </a:extLst>
          </p:cNvPr>
          <p:cNvSpPr/>
          <p:nvPr/>
        </p:nvSpPr>
        <p:spPr>
          <a:xfrm>
            <a:off x="377688" y="6257005"/>
            <a:ext cx="3955774" cy="417786"/>
          </a:xfrm>
          <a:prstGeom prst="rect">
            <a:avLst/>
          </a:prstGeom>
          <a:solidFill>
            <a:schemeClr val="tx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Подробнее о функциональных возможностях …</a:t>
            </a:r>
          </a:p>
        </p:txBody>
      </p:sp>
    </p:spTree>
    <p:extLst>
      <p:ext uri="{BB962C8B-B14F-4D97-AF65-F5344CB8AC3E}">
        <p14:creationId xmlns:p14="http://schemas.microsoft.com/office/powerpoint/2010/main" val="37430845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1967</TotalTime>
  <Words>1319</Words>
  <Application>Microsoft Office PowerPoint</Application>
  <PresentationFormat>Широкоэкранный</PresentationFormat>
  <Paragraphs>307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Segoe UI</vt:lpstr>
      <vt:lpstr>Segoe UI Light</vt:lpstr>
      <vt:lpstr>Segoe UI Semibold</vt:lpstr>
      <vt:lpstr>Segoe UI Semilight</vt:lpstr>
      <vt:lpstr>Wingdings</vt:lpstr>
      <vt:lpstr>Тема Office</vt:lpstr>
      <vt:lpstr>Предложение компании GSV</vt:lpstr>
      <vt:lpstr>Презентация PowerPoint</vt:lpstr>
      <vt:lpstr>Презентация PowerPoint</vt:lpstr>
      <vt:lpstr>Цепочка создания ценности. Процессы</vt:lpstr>
      <vt:lpstr>Типичные вопросы при оказании услуг</vt:lpstr>
      <vt:lpstr>Презентация PowerPoint</vt:lpstr>
      <vt:lpstr>Жизненный цикл соглашений и возможности SES</vt:lpstr>
      <vt:lpstr>Наше предложение по повышению эффективности оказания услуг</vt:lpstr>
      <vt:lpstr>Сервис SES</vt:lpstr>
      <vt:lpstr>Презентация PowerPoint</vt:lpstr>
      <vt:lpstr>Презентация PowerPoint</vt:lpstr>
      <vt:lpstr>Ориентировочная стоимость наших услуг</vt:lpstr>
      <vt:lpstr>Наше предложение – совместное нахождение ответов на все множество вопросов связанных с оказанием услуг!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Предложение компании GSV</dc:title>
  <dc:creator>Сергей Гузик</dc:creator>
  <cp:lastModifiedBy>Сергей Гузик</cp:lastModifiedBy>
  <cp:revision>63</cp:revision>
  <dcterms:created xsi:type="dcterms:W3CDTF">2018-08-06T12:13:12Z</dcterms:created>
  <dcterms:modified xsi:type="dcterms:W3CDTF">2019-02-27T17:00:13Z</dcterms:modified>
</cp:coreProperties>
</file>